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4.xml" ContentType="application/vnd.openxmlformats-officedocument.theme+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5.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700" r:id="rId4"/>
    <p:sldMasterId id="2147483713" r:id="rId5"/>
    <p:sldMasterId id="2147483726" r:id="rId6"/>
  </p:sldMasterIdLst>
  <p:notesMasterIdLst>
    <p:notesMasterId r:id="rId45"/>
  </p:notesMasterIdLst>
  <p:sldIdLst>
    <p:sldId id="256" r:id="rId7"/>
    <p:sldId id="257" r:id="rId8"/>
    <p:sldId id="292" r:id="rId9"/>
    <p:sldId id="293" r:id="rId10"/>
    <p:sldId id="294" r:id="rId11"/>
    <p:sldId id="258" r:id="rId12"/>
    <p:sldId id="259" r:id="rId13"/>
    <p:sldId id="260" r:id="rId14"/>
    <p:sldId id="261" r:id="rId15"/>
    <p:sldId id="262" r:id="rId16"/>
    <p:sldId id="263" r:id="rId17"/>
    <p:sldId id="264" r:id="rId18"/>
    <p:sldId id="272" r:id="rId19"/>
    <p:sldId id="298" r:id="rId20"/>
    <p:sldId id="280" r:id="rId21"/>
    <p:sldId id="297" r:id="rId22"/>
    <p:sldId id="281" r:id="rId23"/>
    <p:sldId id="291" r:id="rId24"/>
    <p:sldId id="282" r:id="rId25"/>
    <p:sldId id="283" r:id="rId26"/>
    <p:sldId id="285" r:id="rId27"/>
    <p:sldId id="286" r:id="rId28"/>
    <p:sldId id="287" r:id="rId29"/>
    <p:sldId id="288" r:id="rId30"/>
    <p:sldId id="289" r:id="rId31"/>
    <p:sldId id="267" r:id="rId32"/>
    <p:sldId id="268" r:id="rId33"/>
    <p:sldId id="269" r:id="rId34"/>
    <p:sldId id="271" r:id="rId35"/>
    <p:sldId id="270" r:id="rId36"/>
    <p:sldId id="299" r:id="rId37"/>
    <p:sldId id="301" r:id="rId38"/>
    <p:sldId id="274" r:id="rId39"/>
    <p:sldId id="275" r:id="rId40"/>
    <p:sldId id="276" r:id="rId41"/>
    <p:sldId id="300" r:id="rId42"/>
    <p:sldId id="296" r:id="rId43"/>
    <p:sldId id="284" r:id="rId44"/>
  </p:sldIdLst>
  <p:sldSz cx="9144000" cy="5143500" type="screen16x9"/>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18"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BF0692B-36E2-4F35-BEA8-A85FE8C2FBA1}" v="357" dt="2024-08-15T10:17:44.8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214" d="100"/>
          <a:sy n="214" d="100"/>
        </p:scale>
        <p:origin x="186" y="246"/>
      </p:cViewPr>
      <p:guideLst>
        <p:guide orient="horz" pos="418"/>
        <p:guide pos="2880"/>
      </p:guideLst>
    </p:cSldViewPr>
  </p:slideViewPr>
  <p:notesTextViewPr>
    <p:cViewPr>
      <p:scale>
        <a:sx n="1" d="1"/>
        <a:sy n="1" d="1"/>
      </p:scale>
      <p:origin x="0" y="0"/>
    </p:cViewPr>
  </p:notesTextViewPr>
  <p:sorterViewPr>
    <p:cViewPr>
      <p:scale>
        <a:sx n="120" d="100"/>
        <a:sy n="12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notesMaster" Target="notesMasters/notesMaster1.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slide" Target="slides/slide38.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theme" Target="theme/theme1.xml"/><Relationship Id="rId8" Type="http://schemas.openxmlformats.org/officeDocument/2006/relationships/slide" Target="slides/slide2.xml"/><Relationship Id="rId51" Type="http://schemas.microsoft.com/office/2015/10/relationships/revisionInfo" Target="revisionInfo.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presProps" Target="presProps.xml"/><Relationship Id="rId20" Type="http://schemas.openxmlformats.org/officeDocument/2006/relationships/slide" Target="slides/slide14.xml"/><Relationship Id="rId41" Type="http://schemas.openxmlformats.org/officeDocument/2006/relationships/slide" Target="slides/slide35.xml"/><Relationship Id="rId1" Type="http://schemas.openxmlformats.org/officeDocument/2006/relationships/slideMaster" Target="slideMasters/slideMaster1.xml"/><Relationship Id="rId6" Type="http://schemas.openxmlformats.org/officeDocument/2006/relationships/slideMaster" Target="slideMasters/slideMaster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sus Ruiz" userId="f7ff746ded29f767" providerId="LiveId" clId="{8BF0692B-36E2-4F35-BEA8-A85FE8C2FBA1}"/>
    <pc:docChg chg="undo custSel addSld delSld modSld sldOrd delMainMaster">
      <pc:chgData name="Jesus Ruiz" userId="f7ff746ded29f767" providerId="LiveId" clId="{8BF0692B-36E2-4F35-BEA8-A85FE8C2FBA1}" dt="2024-08-15T10:31:39.397" v="1683" actId="20577"/>
      <pc:docMkLst>
        <pc:docMk/>
      </pc:docMkLst>
      <pc:sldChg chg="modSp mod">
        <pc:chgData name="Jesus Ruiz" userId="f7ff746ded29f767" providerId="LiveId" clId="{8BF0692B-36E2-4F35-BEA8-A85FE8C2FBA1}" dt="2024-08-15T06:04:36.440" v="72" actId="14100"/>
        <pc:sldMkLst>
          <pc:docMk/>
          <pc:sldMk cId="0" sldId="257"/>
        </pc:sldMkLst>
        <pc:spChg chg="mod">
          <ac:chgData name="Jesus Ruiz" userId="f7ff746ded29f767" providerId="LiveId" clId="{8BF0692B-36E2-4F35-BEA8-A85FE8C2FBA1}" dt="2024-08-15T06:04:36.440" v="72" actId="14100"/>
          <ac:spMkLst>
            <pc:docMk/>
            <pc:sldMk cId="0" sldId="257"/>
            <ac:spMk id="316" creationId="{00000000-0000-0000-0000-000000000000}"/>
          </ac:spMkLst>
        </pc:spChg>
      </pc:sldChg>
      <pc:sldChg chg="addSp delSp modSp mod">
        <pc:chgData name="Jesus Ruiz" userId="f7ff746ded29f767" providerId="LiveId" clId="{8BF0692B-36E2-4F35-BEA8-A85FE8C2FBA1}" dt="2024-08-15T06:11:28.754" v="99" actId="121"/>
        <pc:sldMkLst>
          <pc:docMk/>
          <pc:sldMk cId="0" sldId="258"/>
        </pc:sldMkLst>
        <pc:spChg chg="add mod">
          <ac:chgData name="Jesus Ruiz" userId="f7ff746ded29f767" providerId="LiveId" clId="{8BF0692B-36E2-4F35-BEA8-A85FE8C2FBA1}" dt="2024-08-15T06:07:53.999" v="83"/>
          <ac:spMkLst>
            <pc:docMk/>
            <pc:sldMk cId="0" sldId="258"/>
            <ac:spMk id="2" creationId="{D7E3741B-E967-2F7F-94DE-B20F9D3416A2}"/>
          </ac:spMkLst>
        </pc:spChg>
        <pc:spChg chg="del mod">
          <ac:chgData name="Jesus Ruiz" userId="f7ff746ded29f767" providerId="LiveId" clId="{8BF0692B-36E2-4F35-BEA8-A85FE8C2FBA1}" dt="2024-08-15T06:07:51.775" v="82" actId="478"/>
          <ac:spMkLst>
            <pc:docMk/>
            <pc:sldMk cId="0" sldId="258"/>
            <ac:spMk id="329" creationId="{00000000-0000-0000-0000-000000000000}"/>
          </ac:spMkLst>
        </pc:spChg>
        <pc:spChg chg="mod">
          <ac:chgData name="Jesus Ruiz" userId="f7ff746ded29f767" providerId="LiveId" clId="{8BF0692B-36E2-4F35-BEA8-A85FE8C2FBA1}" dt="2024-08-15T06:10:09.274" v="94" actId="14100"/>
          <ac:spMkLst>
            <pc:docMk/>
            <pc:sldMk cId="0" sldId="258"/>
            <ac:spMk id="330" creationId="{00000000-0000-0000-0000-000000000000}"/>
          </ac:spMkLst>
        </pc:spChg>
        <pc:spChg chg="mod">
          <ac:chgData name="Jesus Ruiz" userId="f7ff746ded29f767" providerId="LiveId" clId="{8BF0692B-36E2-4F35-BEA8-A85FE8C2FBA1}" dt="2024-08-15T06:05:01.120" v="73" actId="404"/>
          <ac:spMkLst>
            <pc:docMk/>
            <pc:sldMk cId="0" sldId="258"/>
            <ac:spMk id="337" creationId="{00000000-0000-0000-0000-000000000000}"/>
          </ac:spMkLst>
        </pc:spChg>
        <pc:spChg chg="mod">
          <ac:chgData name="Jesus Ruiz" userId="f7ff746ded29f767" providerId="LiveId" clId="{8BF0692B-36E2-4F35-BEA8-A85FE8C2FBA1}" dt="2024-08-15T06:05:12.357" v="75" actId="404"/>
          <ac:spMkLst>
            <pc:docMk/>
            <pc:sldMk cId="0" sldId="258"/>
            <ac:spMk id="343" creationId="{00000000-0000-0000-0000-000000000000}"/>
          </ac:spMkLst>
        </pc:spChg>
        <pc:spChg chg="mod">
          <ac:chgData name="Jesus Ruiz" userId="f7ff746ded29f767" providerId="LiveId" clId="{8BF0692B-36E2-4F35-BEA8-A85FE8C2FBA1}" dt="2024-08-15T06:05:07.960" v="74" actId="404"/>
          <ac:spMkLst>
            <pc:docMk/>
            <pc:sldMk cId="0" sldId="258"/>
            <ac:spMk id="349" creationId="{00000000-0000-0000-0000-000000000000}"/>
          </ac:spMkLst>
        </pc:spChg>
        <pc:spChg chg="mod">
          <ac:chgData name="Jesus Ruiz" userId="f7ff746ded29f767" providerId="LiveId" clId="{8BF0692B-36E2-4F35-BEA8-A85FE8C2FBA1}" dt="2024-08-15T06:11:28.754" v="99" actId="121"/>
          <ac:spMkLst>
            <pc:docMk/>
            <pc:sldMk cId="0" sldId="258"/>
            <ac:spMk id="353" creationId="{00000000-0000-0000-0000-000000000000}"/>
          </ac:spMkLst>
        </pc:spChg>
      </pc:sldChg>
      <pc:sldChg chg="addSp delSp modSp mod">
        <pc:chgData name="Jesus Ruiz" userId="f7ff746ded29f767" providerId="LiveId" clId="{8BF0692B-36E2-4F35-BEA8-A85FE8C2FBA1}" dt="2024-08-15T06:13:48.469" v="106" actId="2711"/>
        <pc:sldMkLst>
          <pc:docMk/>
          <pc:sldMk cId="0" sldId="259"/>
        </pc:sldMkLst>
        <pc:spChg chg="add mod">
          <ac:chgData name="Jesus Ruiz" userId="f7ff746ded29f767" providerId="LiveId" clId="{8BF0692B-36E2-4F35-BEA8-A85FE8C2FBA1}" dt="2024-08-15T06:08:07.725" v="85"/>
          <ac:spMkLst>
            <pc:docMk/>
            <pc:sldMk cId="0" sldId="259"/>
            <ac:spMk id="2" creationId="{2AD16C44-5440-B272-0E6F-F77FF66CDFD6}"/>
          </ac:spMkLst>
        </pc:spChg>
        <pc:spChg chg="mod">
          <ac:chgData name="Jesus Ruiz" userId="f7ff746ded29f767" providerId="LiveId" clId="{8BF0692B-36E2-4F35-BEA8-A85FE8C2FBA1}" dt="2024-08-15T06:13:48.469" v="106" actId="2711"/>
          <ac:spMkLst>
            <pc:docMk/>
            <pc:sldMk cId="0" sldId="259"/>
            <ac:spMk id="357" creationId="{00000000-0000-0000-0000-000000000000}"/>
          </ac:spMkLst>
        </pc:spChg>
        <pc:spChg chg="del">
          <ac:chgData name="Jesus Ruiz" userId="f7ff746ded29f767" providerId="LiveId" clId="{8BF0692B-36E2-4F35-BEA8-A85FE8C2FBA1}" dt="2024-08-15T06:08:05.487" v="84" actId="478"/>
          <ac:spMkLst>
            <pc:docMk/>
            <pc:sldMk cId="0" sldId="259"/>
            <ac:spMk id="358" creationId="{00000000-0000-0000-0000-000000000000}"/>
          </ac:spMkLst>
        </pc:spChg>
        <pc:spChg chg="mod">
          <ac:chgData name="Jesus Ruiz" userId="f7ff746ded29f767" providerId="LiveId" clId="{8BF0692B-36E2-4F35-BEA8-A85FE8C2FBA1}" dt="2024-08-15T06:05:25.531" v="76" actId="14100"/>
          <ac:spMkLst>
            <pc:docMk/>
            <pc:sldMk cId="0" sldId="259"/>
            <ac:spMk id="360" creationId="{00000000-0000-0000-0000-000000000000}"/>
          </ac:spMkLst>
        </pc:spChg>
        <pc:spChg chg="mod">
          <ac:chgData name="Jesus Ruiz" userId="f7ff746ded29f767" providerId="LiveId" clId="{8BF0692B-36E2-4F35-BEA8-A85FE8C2FBA1}" dt="2024-08-15T06:11:52.634" v="102" actId="121"/>
          <ac:spMkLst>
            <pc:docMk/>
            <pc:sldMk cId="0" sldId="259"/>
            <ac:spMk id="365" creationId="{00000000-0000-0000-0000-000000000000}"/>
          </ac:spMkLst>
        </pc:spChg>
      </pc:sldChg>
      <pc:sldChg chg="modSp mod">
        <pc:chgData name="Jesus Ruiz" userId="f7ff746ded29f767" providerId="LiveId" clId="{8BF0692B-36E2-4F35-BEA8-A85FE8C2FBA1}" dt="2024-08-15T06:10:24.867" v="95" actId="14100"/>
        <pc:sldMkLst>
          <pc:docMk/>
          <pc:sldMk cId="0" sldId="260"/>
        </pc:sldMkLst>
        <pc:spChg chg="mod">
          <ac:chgData name="Jesus Ruiz" userId="f7ff746ded29f767" providerId="LiveId" clId="{8BF0692B-36E2-4F35-BEA8-A85FE8C2FBA1}" dt="2024-08-15T06:05:52.183" v="78" actId="120"/>
          <ac:spMkLst>
            <pc:docMk/>
            <pc:sldMk cId="0" sldId="260"/>
            <ac:spMk id="402" creationId="{00000000-0000-0000-0000-000000000000}"/>
          </ac:spMkLst>
        </pc:spChg>
        <pc:spChg chg="mod">
          <ac:chgData name="Jesus Ruiz" userId="f7ff746ded29f767" providerId="LiveId" clId="{8BF0692B-36E2-4F35-BEA8-A85FE8C2FBA1}" dt="2024-08-15T06:10:24.867" v="95" actId="14100"/>
          <ac:spMkLst>
            <pc:docMk/>
            <pc:sldMk cId="0" sldId="260"/>
            <ac:spMk id="403" creationId="{00000000-0000-0000-0000-000000000000}"/>
          </ac:spMkLst>
        </pc:spChg>
      </pc:sldChg>
      <pc:sldChg chg="addSp delSp modSp mod">
        <pc:chgData name="Jesus Ruiz" userId="f7ff746ded29f767" providerId="LiveId" clId="{8BF0692B-36E2-4F35-BEA8-A85FE8C2FBA1}" dt="2024-08-15T06:46:20.732" v="262" actId="20577"/>
        <pc:sldMkLst>
          <pc:docMk/>
          <pc:sldMk cId="0" sldId="261"/>
        </pc:sldMkLst>
        <pc:spChg chg="add mod">
          <ac:chgData name="Jesus Ruiz" userId="f7ff746ded29f767" providerId="LiveId" clId="{8BF0692B-36E2-4F35-BEA8-A85FE8C2FBA1}" dt="2024-08-15T06:08:20.464" v="87"/>
          <ac:spMkLst>
            <pc:docMk/>
            <pc:sldMk cId="0" sldId="261"/>
            <ac:spMk id="2" creationId="{EFC59ED2-D3CE-B984-37D9-DDC975EEBFE1}"/>
          </ac:spMkLst>
        </pc:spChg>
        <pc:spChg chg="add del">
          <ac:chgData name="Jesus Ruiz" userId="f7ff746ded29f767" providerId="LiveId" clId="{8BF0692B-36E2-4F35-BEA8-A85FE8C2FBA1}" dt="2024-08-15T06:06:51.061" v="80" actId="478"/>
          <ac:spMkLst>
            <pc:docMk/>
            <pc:sldMk cId="0" sldId="261"/>
            <ac:spMk id="411" creationId="{00000000-0000-0000-0000-000000000000}"/>
          </ac:spMkLst>
        </pc:spChg>
        <pc:spChg chg="mod">
          <ac:chgData name="Jesus Ruiz" userId="f7ff746ded29f767" providerId="LiveId" clId="{8BF0692B-36E2-4F35-BEA8-A85FE8C2FBA1}" dt="2024-08-15T06:45:23.341" v="215" actId="20577"/>
          <ac:spMkLst>
            <pc:docMk/>
            <pc:sldMk cId="0" sldId="261"/>
            <ac:spMk id="415" creationId="{00000000-0000-0000-0000-000000000000}"/>
          </ac:spMkLst>
        </pc:spChg>
        <pc:spChg chg="del">
          <ac:chgData name="Jesus Ruiz" userId="f7ff746ded29f767" providerId="LiveId" clId="{8BF0692B-36E2-4F35-BEA8-A85FE8C2FBA1}" dt="2024-08-15T06:08:19.024" v="86" actId="478"/>
          <ac:spMkLst>
            <pc:docMk/>
            <pc:sldMk cId="0" sldId="261"/>
            <ac:spMk id="420" creationId="{00000000-0000-0000-0000-000000000000}"/>
          </ac:spMkLst>
        </pc:spChg>
        <pc:spChg chg="mod">
          <ac:chgData name="Jesus Ruiz" userId="f7ff746ded29f767" providerId="LiveId" clId="{8BF0692B-36E2-4F35-BEA8-A85FE8C2FBA1}" dt="2024-08-15T06:10:31.553" v="96" actId="14100"/>
          <ac:spMkLst>
            <pc:docMk/>
            <pc:sldMk cId="0" sldId="261"/>
            <ac:spMk id="421" creationId="{00000000-0000-0000-0000-000000000000}"/>
          </ac:spMkLst>
        </pc:spChg>
        <pc:spChg chg="mod">
          <ac:chgData name="Jesus Ruiz" userId="f7ff746ded29f767" providerId="LiveId" clId="{8BF0692B-36E2-4F35-BEA8-A85FE8C2FBA1}" dt="2024-08-15T06:46:20.732" v="262" actId="20577"/>
          <ac:spMkLst>
            <pc:docMk/>
            <pc:sldMk cId="0" sldId="261"/>
            <ac:spMk id="423" creationId="{00000000-0000-0000-0000-000000000000}"/>
          </ac:spMkLst>
        </pc:spChg>
      </pc:sldChg>
      <pc:sldChg chg="modSp mod">
        <pc:chgData name="Jesus Ruiz" userId="f7ff746ded29f767" providerId="LiveId" clId="{8BF0692B-36E2-4F35-BEA8-A85FE8C2FBA1}" dt="2024-08-15T06:47:06.767" v="263" actId="208"/>
        <pc:sldMkLst>
          <pc:docMk/>
          <pc:sldMk cId="0" sldId="263"/>
        </pc:sldMkLst>
        <pc:spChg chg="mod">
          <ac:chgData name="Jesus Ruiz" userId="f7ff746ded29f767" providerId="LiveId" clId="{8BF0692B-36E2-4F35-BEA8-A85FE8C2FBA1}" dt="2024-08-15T06:47:06.767" v="263" actId="208"/>
          <ac:spMkLst>
            <pc:docMk/>
            <pc:sldMk cId="0" sldId="263"/>
            <ac:spMk id="498" creationId="{00000000-0000-0000-0000-000000000000}"/>
          </ac:spMkLst>
        </pc:spChg>
        <pc:picChg chg="mod">
          <ac:chgData name="Jesus Ruiz" userId="f7ff746ded29f767" providerId="LiveId" clId="{8BF0692B-36E2-4F35-BEA8-A85FE8C2FBA1}" dt="2024-08-15T06:15:39.776" v="133" actId="1036"/>
          <ac:picMkLst>
            <pc:docMk/>
            <pc:sldMk cId="0" sldId="263"/>
            <ac:picMk id="497" creationId="{00000000-0000-0000-0000-000000000000}"/>
          </ac:picMkLst>
        </pc:picChg>
      </pc:sldChg>
      <pc:sldChg chg="modSp mod">
        <pc:chgData name="Jesus Ruiz" userId="f7ff746ded29f767" providerId="LiveId" clId="{8BF0692B-36E2-4F35-BEA8-A85FE8C2FBA1}" dt="2024-08-15T06:20:22.395" v="172" actId="1036"/>
        <pc:sldMkLst>
          <pc:docMk/>
          <pc:sldMk cId="0" sldId="264"/>
        </pc:sldMkLst>
        <pc:picChg chg="mod">
          <ac:chgData name="Jesus Ruiz" userId="f7ff746ded29f767" providerId="LiveId" clId="{8BF0692B-36E2-4F35-BEA8-A85FE8C2FBA1}" dt="2024-08-15T06:20:22.395" v="172" actId="1036"/>
          <ac:picMkLst>
            <pc:docMk/>
            <pc:sldMk cId="0" sldId="264"/>
            <ac:picMk id="499" creationId="{00000000-0000-0000-0000-000000000000}"/>
          </ac:picMkLst>
        </pc:picChg>
      </pc:sldChg>
      <pc:sldChg chg="del">
        <pc:chgData name="Jesus Ruiz" userId="f7ff746ded29f767" providerId="LiveId" clId="{8BF0692B-36E2-4F35-BEA8-A85FE8C2FBA1}" dt="2024-08-15T07:43:42.792" v="672" actId="47"/>
        <pc:sldMkLst>
          <pc:docMk/>
          <pc:sldMk cId="0" sldId="265"/>
        </pc:sldMkLst>
      </pc:sldChg>
      <pc:sldChg chg="del">
        <pc:chgData name="Jesus Ruiz" userId="f7ff746ded29f767" providerId="LiveId" clId="{8BF0692B-36E2-4F35-BEA8-A85FE8C2FBA1}" dt="2024-08-15T06:48:29.985" v="264" actId="47"/>
        <pc:sldMkLst>
          <pc:docMk/>
          <pc:sldMk cId="0" sldId="266"/>
        </pc:sldMkLst>
      </pc:sldChg>
      <pc:sldChg chg="addSp delSp modSp del mod">
        <pc:chgData name="Jesus Ruiz" userId="f7ff746ded29f767" providerId="LiveId" clId="{8BF0692B-36E2-4F35-BEA8-A85FE8C2FBA1}" dt="2024-08-15T06:36:46.172" v="173" actId="2696"/>
        <pc:sldMkLst>
          <pc:docMk/>
          <pc:sldMk cId="0" sldId="267"/>
        </pc:sldMkLst>
        <pc:spChg chg="add mod">
          <ac:chgData name="Jesus Ruiz" userId="f7ff746ded29f767" providerId="LiveId" clId="{8BF0692B-36E2-4F35-BEA8-A85FE8C2FBA1}" dt="2024-08-15T06:08:31.894" v="89"/>
          <ac:spMkLst>
            <pc:docMk/>
            <pc:sldMk cId="0" sldId="267"/>
            <ac:spMk id="2" creationId="{CC4BDB58-57F2-A2B1-6A1D-E0D5296EBF87}"/>
          </ac:spMkLst>
        </pc:spChg>
        <pc:spChg chg="del">
          <ac:chgData name="Jesus Ruiz" userId="f7ff746ded29f767" providerId="LiveId" clId="{8BF0692B-36E2-4F35-BEA8-A85FE8C2FBA1}" dt="2024-08-15T06:08:30.584" v="88" actId="478"/>
          <ac:spMkLst>
            <pc:docMk/>
            <pc:sldMk cId="0" sldId="267"/>
            <ac:spMk id="508" creationId="{00000000-0000-0000-0000-000000000000}"/>
          </ac:spMkLst>
        </pc:spChg>
        <pc:spChg chg="mod">
          <ac:chgData name="Jesus Ruiz" userId="f7ff746ded29f767" providerId="LiveId" clId="{8BF0692B-36E2-4F35-BEA8-A85FE8C2FBA1}" dt="2024-08-14T19:18:11.862" v="3" actId="6549"/>
          <ac:spMkLst>
            <pc:docMk/>
            <pc:sldMk cId="0" sldId="267"/>
            <ac:spMk id="509" creationId="{00000000-0000-0000-0000-000000000000}"/>
          </ac:spMkLst>
        </pc:spChg>
      </pc:sldChg>
      <pc:sldChg chg="modSp add mod">
        <pc:chgData name="Jesus Ruiz" userId="f7ff746ded29f767" providerId="LiveId" clId="{8BF0692B-36E2-4F35-BEA8-A85FE8C2FBA1}" dt="2024-08-15T10:31:39.397" v="1683" actId="20577"/>
        <pc:sldMkLst>
          <pc:docMk/>
          <pc:sldMk cId="848132489" sldId="267"/>
        </pc:sldMkLst>
        <pc:spChg chg="mod">
          <ac:chgData name="Jesus Ruiz" userId="f7ff746ded29f767" providerId="LiveId" clId="{8BF0692B-36E2-4F35-BEA8-A85FE8C2FBA1}" dt="2024-08-15T10:31:39.397" v="1683" actId="20577"/>
          <ac:spMkLst>
            <pc:docMk/>
            <pc:sldMk cId="848132489" sldId="267"/>
            <ac:spMk id="509" creationId="{00000000-0000-0000-0000-000000000000}"/>
          </ac:spMkLst>
        </pc:spChg>
      </pc:sldChg>
      <pc:sldChg chg="modSp del mod">
        <pc:chgData name="Jesus Ruiz" userId="f7ff746ded29f767" providerId="LiveId" clId="{8BF0692B-36E2-4F35-BEA8-A85FE8C2FBA1}" dt="2024-08-15T06:36:46.172" v="173" actId="2696"/>
        <pc:sldMkLst>
          <pc:docMk/>
          <pc:sldMk cId="0" sldId="268"/>
        </pc:sldMkLst>
        <pc:spChg chg="mod">
          <ac:chgData name="Jesus Ruiz" userId="f7ff746ded29f767" providerId="LiveId" clId="{8BF0692B-36E2-4F35-BEA8-A85FE8C2FBA1}" dt="2024-08-14T19:21:00.768" v="10" actId="3064"/>
          <ac:spMkLst>
            <pc:docMk/>
            <pc:sldMk cId="0" sldId="268"/>
            <ac:spMk id="517" creationId="{00000000-0000-0000-0000-000000000000}"/>
          </ac:spMkLst>
        </pc:spChg>
      </pc:sldChg>
      <pc:sldChg chg="add">
        <pc:chgData name="Jesus Ruiz" userId="f7ff746ded29f767" providerId="LiveId" clId="{8BF0692B-36E2-4F35-BEA8-A85FE8C2FBA1}" dt="2024-08-15T06:37:03.852" v="175"/>
        <pc:sldMkLst>
          <pc:docMk/>
          <pc:sldMk cId="1336994934" sldId="268"/>
        </pc:sldMkLst>
      </pc:sldChg>
      <pc:sldChg chg="del">
        <pc:chgData name="Jesus Ruiz" userId="f7ff746ded29f767" providerId="LiveId" clId="{8BF0692B-36E2-4F35-BEA8-A85FE8C2FBA1}" dt="2024-08-15T06:36:46.172" v="173" actId="2696"/>
        <pc:sldMkLst>
          <pc:docMk/>
          <pc:sldMk cId="0" sldId="269"/>
        </pc:sldMkLst>
      </pc:sldChg>
      <pc:sldChg chg="add">
        <pc:chgData name="Jesus Ruiz" userId="f7ff746ded29f767" providerId="LiveId" clId="{8BF0692B-36E2-4F35-BEA8-A85FE8C2FBA1}" dt="2024-08-15T06:37:03.852" v="175"/>
        <pc:sldMkLst>
          <pc:docMk/>
          <pc:sldMk cId="287280178" sldId="269"/>
        </pc:sldMkLst>
      </pc:sldChg>
      <pc:sldChg chg="del">
        <pc:chgData name="Jesus Ruiz" userId="f7ff746ded29f767" providerId="LiveId" clId="{8BF0692B-36E2-4F35-BEA8-A85FE8C2FBA1}" dt="2024-08-15T06:36:46.172" v="173" actId="2696"/>
        <pc:sldMkLst>
          <pc:docMk/>
          <pc:sldMk cId="0" sldId="270"/>
        </pc:sldMkLst>
      </pc:sldChg>
      <pc:sldChg chg="add">
        <pc:chgData name="Jesus Ruiz" userId="f7ff746ded29f767" providerId="LiveId" clId="{8BF0692B-36E2-4F35-BEA8-A85FE8C2FBA1}" dt="2024-08-15T06:37:03.852" v="175"/>
        <pc:sldMkLst>
          <pc:docMk/>
          <pc:sldMk cId="4199774056" sldId="270"/>
        </pc:sldMkLst>
      </pc:sldChg>
      <pc:sldChg chg="del">
        <pc:chgData name="Jesus Ruiz" userId="f7ff746ded29f767" providerId="LiveId" clId="{8BF0692B-36E2-4F35-BEA8-A85FE8C2FBA1}" dt="2024-08-15T06:36:46.172" v="173" actId="2696"/>
        <pc:sldMkLst>
          <pc:docMk/>
          <pc:sldMk cId="0" sldId="271"/>
        </pc:sldMkLst>
      </pc:sldChg>
      <pc:sldChg chg="add ord">
        <pc:chgData name="Jesus Ruiz" userId="f7ff746ded29f767" providerId="LiveId" clId="{8BF0692B-36E2-4F35-BEA8-A85FE8C2FBA1}" dt="2024-08-15T06:38:22.872" v="213"/>
        <pc:sldMkLst>
          <pc:docMk/>
          <pc:sldMk cId="99423039" sldId="271"/>
        </pc:sldMkLst>
      </pc:sldChg>
      <pc:sldChg chg="modSp mod">
        <pc:chgData name="Jesus Ruiz" userId="f7ff746ded29f767" providerId="LiveId" clId="{8BF0692B-36E2-4F35-BEA8-A85FE8C2FBA1}" dt="2024-08-15T10:24:56.620" v="1680" actId="6549"/>
        <pc:sldMkLst>
          <pc:docMk/>
          <pc:sldMk cId="0" sldId="272"/>
        </pc:sldMkLst>
        <pc:spChg chg="mod">
          <ac:chgData name="Jesus Ruiz" userId="f7ff746ded29f767" providerId="LiveId" clId="{8BF0692B-36E2-4F35-BEA8-A85FE8C2FBA1}" dt="2024-08-15T10:24:56.620" v="1680" actId="6549"/>
          <ac:spMkLst>
            <pc:docMk/>
            <pc:sldMk cId="0" sldId="272"/>
            <ac:spMk id="668" creationId="{00000000-0000-0000-0000-000000000000}"/>
          </ac:spMkLst>
        </pc:spChg>
        <pc:spChg chg="mod">
          <ac:chgData name="Jesus Ruiz" userId="f7ff746ded29f767" providerId="LiveId" clId="{8BF0692B-36E2-4F35-BEA8-A85FE8C2FBA1}" dt="2024-08-15T10:00:32.489" v="1189" actId="20577"/>
          <ac:spMkLst>
            <pc:docMk/>
            <pc:sldMk cId="0" sldId="272"/>
            <ac:spMk id="669" creationId="{00000000-0000-0000-0000-000000000000}"/>
          </ac:spMkLst>
        </pc:spChg>
      </pc:sldChg>
      <pc:sldChg chg="del ord modNotes">
        <pc:chgData name="Jesus Ruiz" userId="f7ff746ded29f767" providerId="LiveId" clId="{8BF0692B-36E2-4F35-BEA8-A85FE8C2FBA1}" dt="2024-08-15T10:10:43.801" v="1375" actId="47"/>
        <pc:sldMkLst>
          <pc:docMk/>
          <pc:sldMk cId="0" sldId="273"/>
        </pc:sldMkLst>
      </pc:sldChg>
      <pc:sldChg chg="addSp modSp mod ord">
        <pc:chgData name="Jesus Ruiz" userId="f7ff746ded29f767" providerId="LiveId" clId="{8BF0692B-36E2-4F35-BEA8-A85FE8C2FBA1}" dt="2024-08-15T07:47:42.429" v="674"/>
        <pc:sldMkLst>
          <pc:docMk/>
          <pc:sldMk cId="0" sldId="274"/>
        </pc:sldMkLst>
        <pc:spChg chg="add mod">
          <ac:chgData name="Jesus Ruiz" userId="f7ff746ded29f767" providerId="LiveId" clId="{8BF0692B-36E2-4F35-BEA8-A85FE8C2FBA1}" dt="2024-08-15T06:54:24.554" v="342" actId="1037"/>
          <ac:spMkLst>
            <pc:docMk/>
            <pc:sldMk cId="0" sldId="274"/>
            <ac:spMk id="2" creationId="{81EBF5CE-650B-FDEF-E4E4-C83088C9312D}"/>
          </ac:spMkLst>
        </pc:spChg>
        <pc:spChg chg="mod">
          <ac:chgData name="Jesus Ruiz" userId="f7ff746ded29f767" providerId="LiveId" clId="{8BF0692B-36E2-4F35-BEA8-A85FE8C2FBA1}" dt="2024-08-15T06:50:19.315" v="289" actId="1036"/>
          <ac:spMkLst>
            <pc:docMk/>
            <pc:sldMk cId="0" sldId="274"/>
            <ac:spMk id="677" creationId="{00000000-0000-0000-0000-000000000000}"/>
          </ac:spMkLst>
        </pc:spChg>
      </pc:sldChg>
      <pc:sldChg chg="ord modNotes">
        <pc:chgData name="Jesus Ruiz" userId="f7ff746ded29f767" providerId="LiveId" clId="{8BF0692B-36E2-4F35-BEA8-A85FE8C2FBA1}" dt="2024-08-15T07:47:42.429" v="674"/>
        <pc:sldMkLst>
          <pc:docMk/>
          <pc:sldMk cId="0" sldId="275"/>
        </pc:sldMkLst>
      </pc:sldChg>
      <pc:sldChg chg="modSp mod ord modNotes">
        <pc:chgData name="Jesus Ruiz" userId="f7ff746ded29f767" providerId="LiveId" clId="{8BF0692B-36E2-4F35-BEA8-A85FE8C2FBA1}" dt="2024-08-15T10:20:36.323" v="1644" actId="33524"/>
        <pc:sldMkLst>
          <pc:docMk/>
          <pc:sldMk cId="0" sldId="276"/>
        </pc:sldMkLst>
        <pc:spChg chg="mod">
          <ac:chgData name="Jesus Ruiz" userId="f7ff746ded29f767" providerId="LiveId" clId="{8BF0692B-36E2-4F35-BEA8-A85FE8C2FBA1}" dt="2024-08-15T10:20:36.323" v="1644" actId="33524"/>
          <ac:spMkLst>
            <pc:docMk/>
            <pc:sldMk cId="0" sldId="276"/>
            <ac:spMk id="684" creationId="{00000000-0000-0000-0000-000000000000}"/>
          </ac:spMkLst>
        </pc:spChg>
      </pc:sldChg>
      <pc:sldChg chg="del ord">
        <pc:chgData name="Jesus Ruiz" userId="f7ff746ded29f767" providerId="LiveId" clId="{8BF0692B-36E2-4F35-BEA8-A85FE8C2FBA1}" dt="2024-08-15T10:18:21.133" v="1627" actId="47"/>
        <pc:sldMkLst>
          <pc:docMk/>
          <pc:sldMk cId="0" sldId="277"/>
        </pc:sldMkLst>
      </pc:sldChg>
      <pc:sldChg chg="del ord">
        <pc:chgData name="Jesus Ruiz" userId="f7ff746ded29f767" providerId="LiveId" clId="{8BF0692B-36E2-4F35-BEA8-A85FE8C2FBA1}" dt="2024-08-15T08:01:14.161" v="827" actId="47"/>
        <pc:sldMkLst>
          <pc:docMk/>
          <pc:sldMk cId="0" sldId="278"/>
        </pc:sldMkLst>
      </pc:sldChg>
      <pc:sldChg chg="del">
        <pc:chgData name="Jesus Ruiz" userId="f7ff746ded29f767" providerId="LiveId" clId="{8BF0692B-36E2-4F35-BEA8-A85FE8C2FBA1}" dt="2024-08-15T10:21:06.363" v="1645" actId="47"/>
        <pc:sldMkLst>
          <pc:docMk/>
          <pc:sldMk cId="0" sldId="279"/>
        </pc:sldMkLst>
      </pc:sldChg>
      <pc:sldChg chg="addSp delSp modSp mod">
        <pc:chgData name="Jesus Ruiz" userId="f7ff746ded29f767" providerId="LiveId" clId="{8BF0692B-36E2-4F35-BEA8-A85FE8C2FBA1}" dt="2024-08-15T09:44:00.991" v="1065" actId="1076"/>
        <pc:sldMkLst>
          <pc:docMk/>
          <pc:sldMk cId="0" sldId="280"/>
        </pc:sldMkLst>
        <pc:spChg chg="add mod">
          <ac:chgData name="Jesus Ruiz" userId="f7ff746ded29f767" providerId="LiveId" clId="{8BF0692B-36E2-4F35-BEA8-A85FE8C2FBA1}" dt="2024-08-15T09:43:51.797" v="1064" actId="1035"/>
          <ac:spMkLst>
            <pc:docMk/>
            <pc:sldMk cId="0" sldId="280"/>
            <ac:spMk id="3" creationId="{5A09EB99-7CF6-AD00-AE27-19E365A4E24B}"/>
          </ac:spMkLst>
        </pc:spChg>
        <pc:spChg chg="add mod">
          <ac:chgData name="Jesus Ruiz" userId="f7ff746ded29f767" providerId="LiveId" clId="{8BF0692B-36E2-4F35-BEA8-A85FE8C2FBA1}" dt="2024-08-15T09:44:00.991" v="1065" actId="1076"/>
          <ac:spMkLst>
            <pc:docMk/>
            <pc:sldMk cId="0" sldId="280"/>
            <ac:spMk id="4" creationId="{5403598C-149B-905A-121E-71BAA34D66F2}"/>
          </ac:spMkLst>
        </pc:spChg>
        <pc:spChg chg="del">
          <ac:chgData name="Jesus Ruiz" userId="f7ff746ded29f767" providerId="LiveId" clId="{8BF0692B-36E2-4F35-BEA8-A85FE8C2FBA1}" dt="2024-08-15T09:29:26.183" v="925" actId="478"/>
          <ac:spMkLst>
            <pc:docMk/>
            <pc:sldMk cId="0" sldId="280"/>
            <ac:spMk id="699" creationId="{00000000-0000-0000-0000-000000000000}"/>
          </ac:spMkLst>
        </pc:spChg>
        <pc:spChg chg="del">
          <ac:chgData name="Jesus Ruiz" userId="f7ff746ded29f767" providerId="LiveId" clId="{8BF0692B-36E2-4F35-BEA8-A85FE8C2FBA1}" dt="2024-08-15T09:29:26.183" v="925" actId="478"/>
          <ac:spMkLst>
            <pc:docMk/>
            <pc:sldMk cId="0" sldId="280"/>
            <ac:spMk id="700" creationId="{00000000-0000-0000-0000-000000000000}"/>
          </ac:spMkLst>
        </pc:spChg>
        <pc:spChg chg="del">
          <ac:chgData name="Jesus Ruiz" userId="f7ff746ded29f767" providerId="LiveId" clId="{8BF0692B-36E2-4F35-BEA8-A85FE8C2FBA1}" dt="2024-08-15T09:29:26.183" v="925" actId="478"/>
          <ac:spMkLst>
            <pc:docMk/>
            <pc:sldMk cId="0" sldId="280"/>
            <ac:spMk id="701" creationId="{00000000-0000-0000-0000-000000000000}"/>
          </ac:spMkLst>
        </pc:spChg>
        <pc:spChg chg="del">
          <ac:chgData name="Jesus Ruiz" userId="f7ff746ded29f767" providerId="LiveId" clId="{8BF0692B-36E2-4F35-BEA8-A85FE8C2FBA1}" dt="2024-08-15T09:29:28.633" v="926" actId="478"/>
          <ac:spMkLst>
            <pc:docMk/>
            <pc:sldMk cId="0" sldId="280"/>
            <ac:spMk id="702" creationId="{00000000-0000-0000-0000-000000000000}"/>
          </ac:spMkLst>
        </pc:spChg>
        <pc:spChg chg="del">
          <ac:chgData name="Jesus Ruiz" userId="f7ff746ded29f767" providerId="LiveId" clId="{8BF0692B-36E2-4F35-BEA8-A85FE8C2FBA1}" dt="2024-08-15T09:29:26.183" v="925" actId="478"/>
          <ac:spMkLst>
            <pc:docMk/>
            <pc:sldMk cId="0" sldId="280"/>
            <ac:spMk id="703" creationId="{00000000-0000-0000-0000-000000000000}"/>
          </ac:spMkLst>
        </pc:spChg>
        <pc:spChg chg="del">
          <ac:chgData name="Jesus Ruiz" userId="f7ff746ded29f767" providerId="LiveId" clId="{8BF0692B-36E2-4F35-BEA8-A85FE8C2FBA1}" dt="2024-08-15T09:29:26.183" v="925" actId="478"/>
          <ac:spMkLst>
            <pc:docMk/>
            <pc:sldMk cId="0" sldId="280"/>
            <ac:spMk id="704" creationId="{00000000-0000-0000-0000-000000000000}"/>
          </ac:spMkLst>
        </pc:spChg>
        <pc:spChg chg="del">
          <ac:chgData name="Jesus Ruiz" userId="f7ff746ded29f767" providerId="LiveId" clId="{8BF0692B-36E2-4F35-BEA8-A85FE8C2FBA1}" dt="2024-08-15T09:29:26.183" v="925" actId="478"/>
          <ac:spMkLst>
            <pc:docMk/>
            <pc:sldMk cId="0" sldId="280"/>
            <ac:spMk id="705" creationId="{00000000-0000-0000-0000-000000000000}"/>
          </ac:spMkLst>
        </pc:spChg>
        <pc:spChg chg="del">
          <ac:chgData name="Jesus Ruiz" userId="f7ff746ded29f767" providerId="LiveId" clId="{8BF0692B-36E2-4F35-BEA8-A85FE8C2FBA1}" dt="2024-08-15T09:29:26.183" v="925" actId="478"/>
          <ac:spMkLst>
            <pc:docMk/>
            <pc:sldMk cId="0" sldId="280"/>
            <ac:spMk id="706" creationId="{00000000-0000-0000-0000-000000000000}"/>
          </ac:spMkLst>
        </pc:spChg>
        <pc:spChg chg="del">
          <ac:chgData name="Jesus Ruiz" userId="f7ff746ded29f767" providerId="LiveId" clId="{8BF0692B-36E2-4F35-BEA8-A85FE8C2FBA1}" dt="2024-08-15T09:29:26.183" v="925" actId="478"/>
          <ac:spMkLst>
            <pc:docMk/>
            <pc:sldMk cId="0" sldId="280"/>
            <ac:spMk id="707" creationId="{00000000-0000-0000-0000-000000000000}"/>
          </ac:spMkLst>
        </pc:spChg>
        <pc:spChg chg="mod">
          <ac:chgData name="Jesus Ruiz" userId="f7ff746ded29f767" providerId="LiveId" clId="{8BF0692B-36E2-4F35-BEA8-A85FE8C2FBA1}" dt="2024-08-15T09:41:20.809" v="1033"/>
          <ac:spMkLst>
            <pc:docMk/>
            <pc:sldMk cId="0" sldId="280"/>
            <ac:spMk id="708" creationId="{00000000-0000-0000-0000-000000000000}"/>
          </ac:spMkLst>
        </pc:spChg>
        <pc:spChg chg="del">
          <ac:chgData name="Jesus Ruiz" userId="f7ff746ded29f767" providerId="LiveId" clId="{8BF0692B-36E2-4F35-BEA8-A85FE8C2FBA1}" dt="2024-08-15T09:29:26.183" v="925" actId="478"/>
          <ac:spMkLst>
            <pc:docMk/>
            <pc:sldMk cId="0" sldId="280"/>
            <ac:spMk id="709" creationId="{00000000-0000-0000-0000-000000000000}"/>
          </ac:spMkLst>
        </pc:spChg>
        <pc:picChg chg="del">
          <ac:chgData name="Jesus Ruiz" userId="f7ff746ded29f767" providerId="LiveId" clId="{8BF0692B-36E2-4F35-BEA8-A85FE8C2FBA1}" dt="2024-08-15T09:29:20.390" v="924" actId="478"/>
          <ac:picMkLst>
            <pc:docMk/>
            <pc:sldMk cId="0" sldId="280"/>
            <ac:picMk id="698" creationId="{00000000-0000-0000-0000-000000000000}"/>
          </ac:picMkLst>
        </pc:picChg>
        <pc:picChg chg="del">
          <ac:chgData name="Jesus Ruiz" userId="f7ff746ded29f767" providerId="LiveId" clId="{8BF0692B-36E2-4F35-BEA8-A85FE8C2FBA1}" dt="2024-08-15T09:29:26.183" v="925" actId="478"/>
          <ac:picMkLst>
            <pc:docMk/>
            <pc:sldMk cId="0" sldId="280"/>
            <ac:picMk id="710" creationId="{00000000-0000-0000-0000-000000000000}"/>
          </ac:picMkLst>
        </pc:picChg>
      </pc:sldChg>
      <pc:sldChg chg="modSp mod">
        <pc:chgData name="Jesus Ruiz" userId="f7ff746ded29f767" providerId="LiveId" clId="{8BF0692B-36E2-4F35-BEA8-A85FE8C2FBA1}" dt="2024-08-15T10:29:30.663" v="1681" actId="33524"/>
        <pc:sldMkLst>
          <pc:docMk/>
          <pc:sldMk cId="0" sldId="281"/>
        </pc:sldMkLst>
        <pc:spChg chg="mod">
          <ac:chgData name="Jesus Ruiz" userId="f7ff746ded29f767" providerId="LiveId" clId="{8BF0692B-36E2-4F35-BEA8-A85FE8C2FBA1}" dt="2024-08-15T10:29:30.663" v="1681" actId="33524"/>
          <ac:spMkLst>
            <pc:docMk/>
            <pc:sldMk cId="0" sldId="281"/>
            <ac:spMk id="713" creationId="{00000000-0000-0000-0000-000000000000}"/>
          </ac:spMkLst>
        </pc:spChg>
      </pc:sldChg>
      <pc:sldChg chg="addSp delSp modSp mod">
        <pc:chgData name="Jesus Ruiz" userId="f7ff746ded29f767" providerId="LiveId" clId="{8BF0692B-36E2-4F35-BEA8-A85FE8C2FBA1}" dt="2024-08-15T06:08:57.887" v="93"/>
        <pc:sldMkLst>
          <pc:docMk/>
          <pc:sldMk cId="0" sldId="284"/>
        </pc:sldMkLst>
        <pc:spChg chg="add mod">
          <ac:chgData name="Jesus Ruiz" userId="f7ff746ded29f767" providerId="LiveId" clId="{8BF0692B-36E2-4F35-BEA8-A85FE8C2FBA1}" dt="2024-08-15T06:08:57.887" v="93"/>
          <ac:spMkLst>
            <pc:docMk/>
            <pc:sldMk cId="0" sldId="284"/>
            <ac:spMk id="2" creationId="{5ADCAD33-C52F-F56E-D93D-67690353D605}"/>
          </ac:spMkLst>
        </pc:spChg>
        <pc:spChg chg="del">
          <ac:chgData name="Jesus Ruiz" userId="f7ff746ded29f767" providerId="LiveId" clId="{8BF0692B-36E2-4F35-BEA8-A85FE8C2FBA1}" dt="2024-08-15T06:08:56.449" v="92" actId="478"/>
          <ac:spMkLst>
            <pc:docMk/>
            <pc:sldMk cId="0" sldId="284"/>
            <ac:spMk id="747" creationId="{00000000-0000-0000-0000-000000000000}"/>
          </ac:spMkLst>
        </pc:spChg>
      </pc:sldChg>
      <pc:sldChg chg="addSp delSp modSp add mod ord">
        <pc:chgData name="Jesus Ruiz" userId="f7ff746ded29f767" providerId="LiveId" clId="{8BF0692B-36E2-4F35-BEA8-A85FE8C2FBA1}" dt="2024-08-15T10:11:38.142" v="1377"/>
        <pc:sldMkLst>
          <pc:docMk/>
          <pc:sldMk cId="3621705980" sldId="285"/>
        </pc:sldMkLst>
        <pc:spChg chg="add mod">
          <ac:chgData name="Jesus Ruiz" userId="f7ff746ded29f767" providerId="LiveId" clId="{8BF0692B-36E2-4F35-BEA8-A85FE8C2FBA1}" dt="2024-08-15T06:08:44.723" v="91"/>
          <ac:spMkLst>
            <pc:docMk/>
            <pc:sldMk cId="3621705980" sldId="285"/>
            <ac:spMk id="2" creationId="{7292CD5A-5A8C-C4DA-31E9-94CF8D06474D}"/>
          </ac:spMkLst>
        </pc:spChg>
        <pc:spChg chg="del">
          <ac:chgData name="Jesus Ruiz" userId="f7ff746ded29f767" providerId="LiveId" clId="{8BF0692B-36E2-4F35-BEA8-A85FE8C2FBA1}" dt="2024-08-15T06:08:43.485" v="90" actId="478"/>
          <ac:spMkLst>
            <pc:docMk/>
            <pc:sldMk cId="3621705980" sldId="285"/>
            <ac:spMk id="508" creationId="{00000000-0000-0000-0000-000000000000}"/>
          </ac:spMkLst>
        </pc:spChg>
        <pc:spChg chg="mod">
          <ac:chgData name="Jesus Ruiz" userId="f7ff746ded29f767" providerId="LiveId" clId="{8BF0692B-36E2-4F35-BEA8-A85FE8C2FBA1}" dt="2024-08-15T05:45:16.846" v="32" actId="20577"/>
          <ac:spMkLst>
            <pc:docMk/>
            <pc:sldMk cId="3621705980" sldId="285"/>
            <ac:spMk id="509" creationId="{00000000-0000-0000-0000-000000000000}"/>
          </ac:spMkLst>
        </pc:spChg>
      </pc:sldChg>
      <pc:sldChg chg="add ord modNotes">
        <pc:chgData name="Jesus Ruiz" userId="f7ff746ded29f767" providerId="LiveId" clId="{8BF0692B-36E2-4F35-BEA8-A85FE8C2FBA1}" dt="2024-08-15T10:11:38.142" v="1377"/>
        <pc:sldMkLst>
          <pc:docMk/>
          <pc:sldMk cId="0" sldId="286"/>
        </pc:sldMkLst>
      </pc:sldChg>
      <pc:sldChg chg="add ord modNotes">
        <pc:chgData name="Jesus Ruiz" userId="f7ff746ded29f767" providerId="LiveId" clId="{8BF0692B-36E2-4F35-BEA8-A85FE8C2FBA1}" dt="2024-08-15T10:11:38.142" v="1377"/>
        <pc:sldMkLst>
          <pc:docMk/>
          <pc:sldMk cId="0" sldId="287"/>
        </pc:sldMkLst>
      </pc:sldChg>
      <pc:sldChg chg="add ord modNotes">
        <pc:chgData name="Jesus Ruiz" userId="f7ff746ded29f767" providerId="LiveId" clId="{8BF0692B-36E2-4F35-BEA8-A85FE8C2FBA1}" dt="2024-08-15T10:11:38.142" v="1377"/>
        <pc:sldMkLst>
          <pc:docMk/>
          <pc:sldMk cId="0" sldId="288"/>
        </pc:sldMkLst>
      </pc:sldChg>
      <pc:sldChg chg="add ord modNotes">
        <pc:chgData name="Jesus Ruiz" userId="f7ff746ded29f767" providerId="LiveId" clId="{8BF0692B-36E2-4F35-BEA8-A85FE8C2FBA1}" dt="2024-08-15T10:11:38.142" v="1377"/>
        <pc:sldMkLst>
          <pc:docMk/>
          <pc:sldMk cId="0" sldId="289"/>
        </pc:sldMkLst>
      </pc:sldChg>
      <pc:sldChg chg="addSp modSp add del mod ord modNotes">
        <pc:chgData name="Jesus Ruiz" userId="f7ff746ded29f767" providerId="LiveId" clId="{8BF0692B-36E2-4F35-BEA8-A85FE8C2FBA1}" dt="2024-08-15T10:05:48.502" v="1271" actId="47"/>
        <pc:sldMkLst>
          <pc:docMk/>
          <pc:sldMk cId="0" sldId="290"/>
        </pc:sldMkLst>
        <pc:spChg chg="add mod">
          <ac:chgData name="Jesus Ruiz" userId="f7ff746ded29f767" providerId="LiveId" clId="{8BF0692B-36E2-4F35-BEA8-A85FE8C2FBA1}" dt="2024-08-15T10:02:59.974" v="1220" actId="2711"/>
          <ac:spMkLst>
            <pc:docMk/>
            <pc:sldMk cId="0" sldId="290"/>
            <ac:spMk id="2" creationId="{A0D15439-D685-AC9F-CC89-695261E74A5B}"/>
          </ac:spMkLst>
        </pc:spChg>
        <pc:spChg chg="add mod">
          <ac:chgData name="Jesus Ruiz" userId="f7ff746ded29f767" providerId="LiveId" clId="{8BF0692B-36E2-4F35-BEA8-A85FE8C2FBA1}" dt="2024-08-15T10:04:00.840" v="1241" actId="790"/>
          <ac:spMkLst>
            <pc:docMk/>
            <pc:sldMk cId="0" sldId="290"/>
            <ac:spMk id="3" creationId="{AA669E58-AEEE-8C3A-AE32-BDA88746853C}"/>
          </ac:spMkLst>
        </pc:spChg>
        <pc:spChg chg="mod">
          <ac:chgData name="Jesus Ruiz" userId="f7ff746ded29f767" providerId="LiveId" clId="{8BF0692B-36E2-4F35-BEA8-A85FE8C2FBA1}" dt="2024-08-15T10:04:53.239" v="1270" actId="20577"/>
          <ac:spMkLst>
            <pc:docMk/>
            <pc:sldMk cId="0" sldId="290"/>
            <ac:spMk id="120" creationId="{00000000-0000-0000-0000-000000000000}"/>
          </ac:spMkLst>
        </pc:spChg>
      </pc:sldChg>
      <pc:sldChg chg="add ord modNotes">
        <pc:chgData name="Jesus Ruiz" userId="f7ff746ded29f767" providerId="LiveId" clId="{8BF0692B-36E2-4F35-BEA8-A85FE8C2FBA1}" dt="2024-08-15T10:01:47.721" v="1191"/>
        <pc:sldMkLst>
          <pc:docMk/>
          <pc:sldMk cId="0" sldId="291"/>
        </pc:sldMkLst>
      </pc:sldChg>
      <pc:sldChg chg="addSp delSp modSp new mod ord modClrScheme chgLayout">
        <pc:chgData name="Jesus Ruiz" userId="f7ff746ded29f767" providerId="LiveId" clId="{8BF0692B-36E2-4F35-BEA8-A85FE8C2FBA1}" dt="2024-08-15T09:26:22.301" v="890"/>
        <pc:sldMkLst>
          <pc:docMk/>
          <pc:sldMk cId="2872456470" sldId="292"/>
        </pc:sldMkLst>
        <pc:spChg chg="del">
          <ac:chgData name="Jesus Ruiz" userId="f7ff746ded29f767" providerId="LiveId" clId="{8BF0692B-36E2-4F35-BEA8-A85FE8C2FBA1}" dt="2024-08-15T07:26:56.218" v="344" actId="700"/>
          <ac:spMkLst>
            <pc:docMk/>
            <pc:sldMk cId="2872456470" sldId="292"/>
            <ac:spMk id="2" creationId="{2A9E6C77-7EFF-0B2A-8645-754166ABC854}"/>
          </ac:spMkLst>
        </pc:spChg>
        <pc:spChg chg="del">
          <ac:chgData name="Jesus Ruiz" userId="f7ff746ded29f767" providerId="LiveId" clId="{8BF0692B-36E2-4F35-BEA8-A85FE8C2FBA1}" dt="2024-08-15T07:26:56.218" v="344" actId="700"/>
          <ac:spMkLst>
            <pc:docMk/>
            <pc:sldMk cId="2872456470" sldId="292"/>
            <ac:spMk id="3" creationId="{E00E9D03-8609-0F7F-E1EC-B8FB9FA30AAB}"/>
          </ac:spMkLst>
        </pc:spChg>
        <pc:picChg chg="add mod">
          <ac:chgData name="Jesus Ruiz" userId="f7ff746ded29f767" providerId="LiveId" clId="{8BF0692B-36E2-4F35-BEA8-A85FE8C2FBA1}" dt="2024-08-15T07:37:20.665" v="605" actId="1076"/>
          <ac:picMkLst>
            <pc:docMk/>
            <pc:sldMk cId="2872456470" sldId="292"/>
            <ac:picMk id="1026" creationId="{0742F113-E09E-BB3F-5F1B-6EDE7490C29E}"/>
          </ac:picMkLst>
        </pc:picChg>
        <pc:picChg chg="add mod">
          <ac:chgData name="Jesus Ruiz" userId="f7ff746ded29f767" providerId="LiveId" clId="{8BF0692B-36E2-4F35-BEA8-A85FE8C2FBA1}" dt="2024-08-15T07:39:14.673" v="636" actId="167"/>
          <ac:picMkLst>
            <pc:docMk/>
            <pc:sldMk cId="2872456470" sldId="292"/>
            <ac:picMk id="1027" creationId="{CBBF5942-3AD2-3EEF-4287-44AB307FB9E3}"/>
          </ac:picMkLst>
        </pc:picChg>
        <pc:picChg chg="add mod">
          <ac:chgData name="Jesus Ruiz" userId="f7ff746ded29f767" providerId="LiveId" clId="{8BF0692B-36E2-4F35-BEA8-A85FE8C2FBA1}" dt="2024-08-15T07:30:42.915" v="582" actId="1035"/>
          <ac:picMkLst>
            <pc:docMk/>
            <pc:sldMk cId="2872456470" sldId="292"/>
            <ac:picMk id="1029" creationId="{AE5DE9C2-FE74-DB68-F632-3D3724C21CB1}"/>
          </ac:picMkLst>
        </pc:picChg>
      </pc:sldChg>
      <pc:sldChg chg="addSp delSp modSp add ord">
        <pc:chgData name="Jesus Ruiz" userId="f7ff746ded29f767" providerId="LiveId" clId="{8BF0692B-36E2-4F35-BEA8-A85FE8C2FBA1}" dt="2024-08-15T09:26:22.301" v="890"/>
        <pc:sldMkLst>
          <pc:docMk/>
          <pc:sldMk cId="2769064882" sldId="293"/>
        </pc:sldMkLst>
        <pc:picChg chg="del">
          <ac:chgData name="Jesus Ruiz" userId="f7ff746ded29f767" providerId="LiveId" clId="{8BF0692B-36E2-4F35-BEA8-A85FE8C2FBA1}" dt="2024-08-15T07:32:27.872" v="585" actId="478"/>
          <ac:picMkLst>
            <pc:docMk/>
            <pc:sldMk cId="2769064882" sldId="293"/>
            <ac:picMk id="1026" creationId="{0742F113-E09E-BB3F-5F1B-6EDE7490C29E}"/>
          </ac:picMkLst>
        </pc:picChg>
        <pc:picChg chg="del">
          <ac:chgData name="Jesus Ruiz" userId="f7ff746ded29f767" providerId="LiveId" clId="{8BF0692B-36E2-4F35-BEA8-A85FE8C2FBA1}" dt="2024-08-15T07:32:24.681" v="584" actId="478"/>
          <ac:picMkLst>
            <pc:docMk/>
            <pc:sldMk cId="2769064882" sldId="293"/>
            <ac:picMk id="1027" creationId="{CBBF5942-3AD2-3EEF-4287-44AB307FB9E3}"/>
          </ac:picMkLst>
        </pc:picChg>
        <pc:picChg chg="add mod">
          <ac:chgData name="Jesus Ruiz" userId="f7ff746ded29f767" providerId="LiveId" clId="{8BF0692B-36E2-4F35-BEA8-A85FE8C2FBA1}" dt="2024-08-15T07:37:48.740" v="607" actId="1076"/>
          <ac:picMkLst>
            <pc:docMk/>
            <pc:sldMk cId="2769064882" sldId="293"/>
            <ac:picMk id="2050" creationId="{09F7B7DF-FF36-DF6F-5887-3FA3490FEB78}"/>
          </ac:picMkLst>
        </pc:picChg>
        <pc:picChg chg="add mod">
          <ac:chgData name="Jesus Ruiz" userId="f7ff746ded29f767" providerId="LiveId" clId="{8BF0692B-36E2-4F35-BEA8-A85FE8C2FBA1}" dt="2024-08-15T07:38:33.891" v="611" actId="167"/>
          <ac:picMkLst>
            <pc:docMk/>
            <pc:sldMk cId="2769064882" sldId="293"/>
            <ac:picMk id="2051" creationId="{4BE2CB37-E779-3322-B011-DCB0EE1877EF}"/>
          </ac:picMkLst>
        </pc:picChg>
      </pc:sldChg>
      <pc:sldChg chg="addSp delSp modSp add ord">
        <pc:chgData name="Jesus Ruiz" userId="f7ff746ded29f767" providerId="LiveId" clId="{8BF0692B-36E2-4F35-BEA8-A85FE8C2FBA1}" dt="2024-08-15T09:26:22.301" v="890"/>
        <pc:sldMkLst>
          <pc:docMk/>
          <pc:sldMk cId="368657750" sldId="294"/>
        </pc:sldMkLst>
        <pc:picChg chg="del">
          <ac:chgData name="Jesus Ruiz" userId="f7ff746ded29f767" providerId="LiveId" clId="{8BF0692B-36E2-4F35-BEA8-A85FE8C2FBA1}" dt="2024-08-15T07:34:00.213" v="595" actId="478"/>
          <ac:picMkLst>
            <pc:docMk/>
            <pc:sldMk cId="368657750" sldId="294"/>
            <ac:picMk id="2050" creationId="{09F7B7DF-FF36-DF6F-5887-3FA3490FEB78}"/>
          </ac:picMkLst>
        </pc:picChg>
        <pc:picChg chg="del">
          <ac:chgData name="Jesus Ruiz" userId="f7ff746ded29f767" providerId="LiveId" clId="{8BF0692B-36E2-4F35-BEA8-A85FE8C2FBA1}" dt="2024-08-15T07:33:58.087" v="594" actId="478"/>
          <ac:picMkLst>
            <pc:docMk/>
            <pc:sldMk cId="368657750" sldId="294"/>
            <ac:picMk id="2051" creationId="{4BE2CB37-E779-3322-B011-DCB0EE1877EF}"/>
          </ac:picMkLst>
        </pc:picChg>
        <pc:picChg chg="add mod">
          <ac:chgData name="Jesus Ruiz" userId="f7ff746ded29f767" providerId="LiveId" clId="{8BF0692B-36E2-4F35-BEA8-A85FE8C2FBA1}" dt="2024-08-15T07:40:05.221" v="671" actId="1035"/>
          <ac:picMkLst>
            <pc:docMk/>
            <pc:sldMk cId="368657750" sldId="294"/>
            <ac:picMk id="3074" creationId="{189345B5-33B5-AE9A-AA14-CD463616E242}"/>
          </ac:picMkLst>
        </pc:picChg>
        <pc:picChg chg="add mod">
          <ac:chgData name="Jesus Ruiz" userId="f7ff746ded29f767" providerId="LiveId" clId="{8BF0692B-36E2-4F35-BEA8-A85FE8C2FBA1}" dt="2024-08-15T07:38:45.662" v="634" actId="1036"/>
          <ac:picMkLst>
            <pc:docMk/>
            <pc:sldMk cId="368657750" sldId="294"/>
            <ac:picMk id="3075" creationId="{17186E8D-1E42-305A-9C89-E39E6C4603C0}"/>
          </ac:picMkLst>
        </pc:picChg>
      </pc:sldChg>
      <pc:sldChg chg="addSp delSp modSp add del mod modClrScheme chgLayout">
        <pc:chgData name="Jesus Ruiz" userId="f7ff746ded29f767" providerId="LiveId" clId="{8BF0692B-36E2-4F35-BEA8-A85FE8C2FBA1}" dt="2024-08-15T08:01:08.135" v="826" actId="47"/>
        <pc:sldMkLst>
          <pc:docMk/>
          <pc:sldMk cId="3926098725" sldId="295"/>
        </pc:sldMkLst>
        <pc:spChg chg="mod ord modVis">
          <ac:chgData name="Jesus Ruiz" userId="f7ff746ded29f767" providerId="LiveId" clId="{8BF0692B-36E2-4F35-BEA8-A85FE8C2FBA1}" dt="2024-08-15T08:00:12.110" v="815" actId="700"/>
          <ac:spMkLst>
            <pc:docMk/>
            <pc:sldMk cId="3926098725" sldId="295"/>
            <ac:spMk id="2" creationId="{00000000-0000-0000-0000-000000000000}"/>
          </ac:spMkLst>
        </pc:spChg>
        <pc:spChg chg="add del mod">
          <ac:chgData name="Jesus Ruiz" userId="f7ff746ded29f767" providerId="LiveId" clId="{8BF0692B-36E2-4F35-BEA8-A85FE8C2FBA1}" dt="2024-08-15T07:50:38.153" v="688" actId="26606"/>
          <ac:spMkLst>
            <pc:docMk/>
            <pc:sldMk cId="3926098725" sldId="295"/>
            <ac:spMk id="9" creationId="{D4EF45B6-ADEB-5A65-51EC-0FDA4B672799}"/>
          </ac:spMkLst>
        </pc:spChg>
        <pc:spChg chg="add del">
          <ac:chgData name="Jesus Ruiz" userId="f7ff746ded29f767" providerId="LiveId" clId="{8BF0692B-36E2-4F35-BEA8-A85FE8C2FBA1}" dt="2024-08-15T07:55:20.252" v="794" actId="11529"/>
          <ac:spMkLst>
            <pc:docMk/>
            <pc:sldMk cId="3926098725" sldId="295"/>
            <ac:spMk id="10" creationId="{5B2C9A8E-8C4A-15D3-E6CB-56E6FFCECE86}"/>
          </ac:spMkLst>
        </pc:spChg>
        <pc:spChg chg="add del">
          <ac:chgData name="Jesus Ruiz" userId="f7ff746ded29f767" providerId="LiveId" clId="{8BF0692B-36E2-4F35-BEA8-A85FE8C2FBA1}" dt="2024-08-15T07:55:45.524" v="796" actId="478"/>
          <ac:spMkLst>
            <pc:docMk/>
            <pc:sldMk cId="3926098725" sldId="295"/>
            <ac:spMk id="11" creationId="{8969F451-0954-6483-67EA-414409D3C90F}"/>
          </ac:spMkLst>
        </pc:spChg>
        <pc:spChg chg="add del mod">
          <ac:chgData name="Jesus Ruiz" userId="f7ff746ded29f767" providerId="LiveId" clId="{8BF0692B-36E2-4F35-BEA8-A85FE8C2FBA1}" dt="2024-08-15T08:01:01.922" v="824" actId="21"/>
          <ac:spMkLst>
            <pc:docMk/>
            <pc:sldMk cId="3926098725" sldId="295"/>
            <ac:spMk id="12" creationId="{C89B5A2D-8ADB-4DEF-208A-39363FC16FFA}"/>
          </ac:spMkLst>
        </pc:spChg>
        <pc:spChg chg="add del mod">
          <ac:chgData name="Jesus Ruiz" userId="f7ff746ded29f767" providerId="LiveId" clId="{8BF0692B-36E2-4F35-BEA8-A85FE8C2FBA1}" dt="2024-08-15T07:57:51.297" v="804" actId="478"/>
          <ac:spMkLst>
            <pc:docMk/>
            <pc:sldMk cId="3926098725" sldId="295"/>
            <ac:spMk id="13" creationId="{1A23E057-FCBF-03C9-84BE-7D1CD087201A}"/>
          </ac:spMkLst>
        </pc:spChg>
        <pc:spChg chg="add del mod">
          <ac:chgData name="Jesus Ruiz" userId="f7ff746ded29f767" providerId="LiveId" clId="{8BF0692B-36E2-4F35-BEA8-A85FE8C2FBA1}" dt="2024-08-15T08:01:01.922" v="824" actId="21"/>
          <ac:spMkLst>
            <pc:docMk/>
            <pc:sldMk cId="3926098725" sldId="295"/>
            <ac:spMk id="17" creationId="{8FFA3C08-12FC-26DD-6793-1A1432B0F229}"/>
          </ac:spMkLst>
        </pc:spChg>
        <pc:spChg chg="add mod ord">
          <ac:chgData name="Jesus Ruiz" userId="f7ff746ded29f767" providerId="LiveId" clId="{8BF0692B-36E2-4F35-BEA8-A85FE8C2FBA1}" dt="2024-08-15T08:00:20.425" v="821" actId="20577"/>
          <ac:spMkLst>
            <pc:docMk/>
            <pc:sldMk cId="3926098725" sldId="295"/>
            <ac:spMk id="21" creationId="{3AEB5F06-A401-847D-1DBC-8D175FCED5BA}"/>
          </ac:spMkLst>
        </pc:spChg>
        <pc:spChg chg="add del mod">
          <ac:chgData name="Jesus Ruiz" userId="f7ff746ded29f767" providerId="LiveId" clId="{8BF0692B-36E2-4F35-BEA8-A85FE8C2FBA1}" dt="2024-08-15T08:01:01.922" v="824" actId="21"/>
          <ac:spMkLst>
            <pc:docMk/>
            <pc:sldMk cId="3926098725" sldId="295"/>
            <ac:spMk id="22" creationId="{1B7B95F6-F434-FC81-A0B0-ADD90F515B54}"/>
          </ac:spMkLst>
        </pc:spChg>
        <pc:picChg chg="add del mod ord">
          <ac:chgData name="Jesus Ruiz" userId="f7ff746ded29f767" providerId="LiveId" clId="{8BF0692B-36E2-4F35-BEA8-A85FE8C2FBA1}" dt="2024-08-15T08:01:01.922" v="824" actId="21"/>
          <ac:picMkLst>
            <pc:docMk/>
            <pc:sldMk cId="3926098725" sldId="295"/>
            <ac:picMk id="3" creationId="{9DA46E8D-400E-6D8D-FBC1-063BBC974AC9}"/>
          </ac:picMkLst>
        </pc:picChg>
        <pc:picChg chg="add del mod ord">
          <ac:chgData name="Jesus Ruiz" userId="f7ff746ded29f767" providerId="LiveId" clId="{8BF0692B-36E2-4F35-BEA8-A85FE8C2FBA1}" dt="2024-08-15T08:01:01.922" v="824" actId="21"/>
          <ac:picMkLst>
            <pc:docMk/>
            <pc:sldMk cId="3926098725" sldId="295"/>
            <ac:picMk id="4" creationId="{1CE368ED-A030-DD45-3CA3-1D1942055C58}"/>
          </ac:picMkLst>
        </pc:picChg>
        <pc:picChg chg="del mod">
          <ac:chgData name="Jesus Ruiz" userId="f7ff746ded29f767" providerId="LiveId" clId="{8BF0692B-36E2-4F35-BEA8-A85FE8C2FBA1}" dt="2024-08-15T07:50:23.220" v="685" actId="478"/>
          <ac:picMkLst>
            <pc:docMk/>
            <pc:sldMk cId="3926098725" sldId="295"/>
            <ac:picMk id="499" creationId="{00000000-0000-0000-0000-000000000000}"/>
          </ac:picMkLst>
        </pc:picChg>
        <pc:cxnChg chg="add del mod">
          <ac:chgData name="Jesus Ruiz" userId="f7ff746ded29f767" providerId="LiveId" clId="{8BF0692B-36E2-4F35-BEA8-A85FE8C2FBA1}" dt="2024-08-15T08:01:01.922" v="824" actId="21"/>
          <ac:cxnSpMkLst>
            <pc:docMk/>
            <pc:sldMk cId="3926098725" sldId="295"/>
            <ac:cxnSpMk id="6" creationId="{20C66478-A267-5FB7-783D-2A7B9B565F1E}"/>
          </ac:cxnSpMkLst>
        </pc:cxnChg>
      </pc:sldChg>
      <pc:sldChg chg="addSp delSp modSp add mod ord">
        <pc:chgData name="Jesus Ruiz" userId="f7ff746ded29f767" providerId="LiveId" clId="{8BF0692B-36E2-4F35-BEA8-A85FE8C2FBA1}" dt="2024-08-15T10:15:20.928" v="1489" actId="1035"/>
        <pc:sldMkLst>
          <pc:docMk/>
          <pc:sldMk cId="1410826286" sldId="296"/>
        </pc:sldMkLst>
        <pc:spChg chg="add mod">
          <ac:chgData name="Jesus Ruiz" userId="f7ff746ded29f767" providerId="LiveId" clId="{8BF0692B-36E2-4F35-BEA8-A85FE8C2FBA1}" dt="2024-08-15T10:15:20.928" v="1489" actId="1035"/>
          <ac:spMkLst>
            <pc:docMk/>
            <pc:sldMk cId="1410826286" sldId="296"/>
            <ac:spMk id="2" creationId="{B0759135-8702-CD1E-C6F5-5AD6C129A631}"/>
          </ac:spMkLst>
        </pc:spChg>
        <pc:spChg chg="add mod">
          <ac:chgData name="Jesus Ruiz" userId="f7ff746ded29f767" providerId="LiveId" clId="{8BF0692B-36E2-4F35-BEA8-A85FE8C2FBA1}" dt="2024-08-15T08:01:04.978" v="825"/>
          <ac:spMkLst>
            <pc:docMk/>
            <pc:sldMk cId="1410826286" sldId="296"/>
            <ac:spMk id="12" creationId="{C89B5A2D-8ADB-4DEF-208A-39363FC16FFA}"/>
          </ac:spMkLst>
        </pc:spChg>
        <pc:spChg chg="add mod">
          <ac:chgData name="Jesus Ruiz" userId="f7ff746ded29f767" providerId="LiveId" clId="{8BF0692B-36E2-4F35-BEA8-A85FE8C2FBA1}" dt="2024-08-15T08:01:04.978" v="825"/>
          <ac:spMkLst>
            <pc:docMk/>
            <pc:sldMk cId="1410826286" sldId="296"/>
            <ac:spMk id="17" creationId="{8FFA3C08-12FC-26DD-6793-1A1432B0F229}"/>
          </ac:spMkLst>
        </pc:spChg>
        <pc:spChg chg="mod">
          <ac:chgData name="Jesus Ruiz" userId="f7ff746ded29f767" providerId="LiveId" clId="{8BF0692B-36E2-4F35-BEA8-A85FE8C2FBA1}" dt="2024-08-15T08:01:29.715" v="888" actId="20577"/>
          <ac:spMkLst>
            <pc:docMk/>
            <pc:sldMk cId="1410826286" sldId="296"/>
            <ac:spMk id="126" creationId="{00000000-0000-0000-0000-000000000000}"/>
          </ac:spMkLst>
        </pc:spChg>
        <pc:picChg chg="add mod">
          <ac:chgData name="Jesus Ruiz" userId="f7ff746ded29f767" providerId="LiveId" clId="{8BF0692B-36E2-4F35-BEA8-A85FE8C2FBA1}" dt="2024-08-15T08:01:04.978" v="825"/>
          <ac:picMkLst>
            <pc:docMk/>
            <pc:sldMk cId="1410826286" sldId="296"/>
            <ac:picMk id="3" creationId="{9DA46E8D-400E-6D8D-FBC1-063BBC974AC9}"/>
          </ac:picMkLst>
        </pc:picChg>
        <pc:picChg chg="add mod">
          <ac:chgData name="Jesus Ruiz" userId="f7ff746ded29f767" providerId="LiveId" clId="{8BF0692B-36E2-4F35-BEA8-A85FE8C2FBA1}" dt="2024-08-15T08:01:04.978" v="825"/>
          <ac:picMkLst>
            <pc:docMk/>
            <pc:sldMk cId="1410826286" sldId="296"/>
            <ac:picMk id="4" creationId="{1CE368ED-A030-DD45-3CA3-1D1942055C58}"/>
          </ac:picMkLst>
        </pc:picChg>
        <pc:picChg chg="del">
          <ac:chgData name="Jesus Ruiz" userId="f7ff746ded29f767" providerId="LiveId" clId="{8BF0692B-36E2-4F35-BEA8-A85FE8C2FBA1}" dt="2024-08-15T08:00:54.229" v="823" actId="478"/>
          <ac:picMkLst>
            <pc:docMk/>
            <pc:sldMk cId="1410826286" sldId="296"/>
            <ac:picMk id="128" creationId="{00000000-0000-0000-0000-000000000000}"/>
          </ac:picMkLst>
        </pc:picChg>
        <pc:cxnChg chg="add mod">
          <ac:chgData name="Jesus Ruiz" userId="f7ff746ded29f767" providerId="LiveId" clId="{8BF0692B-36E2-4F35-BEA8-A85FE8C2FBA1}" dt="2024-08-15T08:01:04.978" v="825"/>
          <ac:cxnSpMkLst>
            <pc:docMk/>
            <pc:sldMk cId="1410826286" sldId="296"/>
            <ac:cxnSpMk id="6" creationId="{20C66478-A267-5FB7-783D-2A7B9B565F1E}"/>
          </ac:cxnSpMkLst>
        </pc:cxnChg>
      </pc:sldChg>
      <pc:sldChg chg="modSp add mod">
        <pc:chgData name="Jesus Ruiz" userId="f7ff746ded29f767" providerId="LiveId" clId="{8BF0692B-36E2-4F35-BEA8-A85FE8C2FBA1}" dt="2024-08-15T09:29:40.567" v="934" actId="20577"/>
        <pc:sldMkLst>
          <pc:docMk/>
          <pc:sldMk cId="826214045" sldId="297"/>
        </pc:sldMkLst>
        <pc:spChg chg="mod">
          <ac:chgData name="Jesus Ruiz" userId="f7ff746ded29f767" providerId="LiveId" clId="{8BF0692B-36E2-4F35-BEA8-A85FE8C2FBA1}" dt="2024-08-15T09:29:35.282" v="930" actId="20577"/>
          <ac:spMkLst>
            <pc:docMk/>
            <pc:sldMk cId="826214045" sldId="297"/>
            <ac:spMk id="706" creationId="{00000000-0000-0000-0000-000000000000}"/>
          </ac:spMkLst>
        </pc:spChg>
        <pc:spChg chg="mod">
          <ac:chgData name="Jesus Ruiz" userId="f7ff746ded29f767" providerId="LiveId" clId="{8BF0692B-36E2-4F35-BEA8-A85FE8C2FBA1}" dt="2024-08-15T09:29:40.567" v="934" actId="20577"/>
          <ac:spMkLst>
            <pc:docMk/>
            <pc:sldMk cId="826214045" sldId="297"/>
            <ac:spMk id="707" creationId="{00000000-0000-0000-0000-000000000000}"/>
          </ac:spMkLst>
        </pc:spChg>
      </pc:sldChg>
      <pc:sldChg chg="new del">
        <pc:chgData name="Jesus Ruiz" userId="f7ff746ded29f767" providerId="LiveId" clId="{8BF0692B-36E2-4F35-BEA8-A85FE8C2FBA1}" dt="2024-08-15T09:28:43.112" v="919" actId="47"/>
        <pc:sldMkLst>
          <pc:docMk/>
          <pc:sldMk cId="2131989171" sldId="297"/>
        </pc:sldMkLst>
      </pc:sldChg>
      <pc:sldChg chg="addSp delSp modSp new del mod modClrScheme chgLayout">
        <pc:chgData name="Jesus Ruiz" userId="f7ff746ded29f767" providerId="LiveId" clId="{8BF0692B-36E2-4F35-BEA8-A85FE8C2FBA1}" dt="2024-08-15T09:29:12.563" v="922" actId="47"/>
        <pc:sldMkLst>
          <pc:docMk/>
          <pc:sldMk cId="2577663901" sldId="297"/>
        </pc:sldMkLst>
        <pc:spChg chg="del mod ord">
          <ac:chgData name="Jesus Ruiz" userId="f7ff746ded29f767" providerId="LiveId" clId="{8BF0692B-36E2-4F35-BEA8-A85FE8C2FBA1}" dt="2024-08-15T09:29:00.818" v="921" actId="700"/>
          <ac:spMkLst>
            <pc:docMk/>
            <pc:sldMk cId="2577663901" sldId="297"/>
            <ac:spMk id="2" creationId="{218A6AED-E44E-6AE6-DFE4-FDA6E46A1F09}"/>
          </ac:spMkLst>
        </pc:spChg>
        <pc:spChg chg="del">
          <ac:chgData name="Jesus Ruiz" userId="f7ff746ded29f767" providerId="LiveId" clId="{8BF0692B-36E2-4F35-BEA8-A85FE8C2FBA1}" dt="2024-08-15T09:29:00.818" v="921" actId="700"/>
          <ac:spMkLst>
            <pc:docMk/>
            <pc:sldMk cId="2577663901" sldId="297"/>
            <ac:spMk id="3" creationId="{56109319-E8DB-E141-CABE-F4DC3AD95C2D}"/>
          </ac:spMkLst>
        </pc:spChg>
        <pc:spChg chg="add mod ord">
          <ac:chgData name="Jesus Ruiz" userId="f7ff746ded29f767" providerId="LiveId" clId="{8BF0692B-36E2-4F35-BEA8-A85FE8C2FBA1}" dt="2024-08-15T09:29:00.818" v="921" actId="700"/>
          <ac:spMkLst>
            <pc:docMk/>
            <pc:sldMk cId="2577663901" sldId="297"/>
            <ac:spMk id="4" creationId="{1A326B42-D17A-EA88-0BA0-54D61D1464E6}"/>
          </ac:spMkLst>
        </pc:spChg>
      </pc:sldChg>
      <pc:sldChg chg="modSp add mod">
        <pc:chgData name="Jesus Ruiz" userId="f7ff746ded29f767" providerId="LiveId" clId="{8BF0692B-36E2-4F35-BEA8-A85FE8C2FBA1}" dt="2024-08-15T09:56:00.825" v="1109" actId="20577"/>
        <pc:sldMkLst>
          <pc:docMk/>
          <pc:sldMk cId="1942935110" sldId="298"/>
        </pc:sldMkLst>
        <pc:spChg chg="mod">
          <ac:chgData name="Jesus Ruiz" userId="f7ff746ded29f767" providerId="LiveId" clId="{8BF0692B-36E2-4F35-BEA8-A85FE8C2FBA1}" dt="2024-08-15T09:56:00.825" v="1109" actId="20577"/>
          <ac:spMkLst>
            <pc:docMk/>
            <pc:sldMk cId="1942935110" sldId="298"/>
            <ac:spMk id="509" creationId="{00000000-0000-0000-0000-000000000000}"/>
          </ac:spMkLst>
        </pc:spChg>
      </pc:sldChg>
      <pc:sldChg chg="addSp modSp add mod">
        <pc:chgData name="Jesus Ruiz" userId="f7ff746ded29f767" providerId="LiveId" clId="{8BF0692B-36E2-4F35-BEA8-A85FE8C2FBA1}" dt="2024-08-15T10:10:30.884" v="1374" actId="403"/>
        <pc:sldMkLst>
          <pc:docMk/>
          <pc:sldMk cId="950156334" sldId="299"/>
        </pc:sldMkLst>
        <pc:spChg chg="add mod">
          <ac:chgData name="Jesus Ruiz" userId="f7ff746ded29f767" providerId="LiveId" clId="{8BF0692B-36E2-4F35-BEA8-A85FE8C2FBA1}" dt="2024-08-15T10:10:30.884" v="1374" actId="403"/>
          <ac:spMkLst>
            <pc:docMk/>
            <pc:sldMk cId="950156334" sldId="299"/>
            <ac:spMk id="3" creationId="{E7EBC624-BAD9-AC8E-0FCE-35D424A98147}"/>
          </ac:spMkLst>
        </pc:spChg>
        <pc:spChg chg="mod">
          <ac:chgData name="Jesus Ruiz" userId="f7ff746ded29f767" providerId="LiveId" clId="{8BF0692B-36E2-4F35-BEA8-A85FE8C2FBA1}" dt="2024-08-15T10:07:45.452" v="1313" actId="404"/>
          <ac:spMkLst>
            <pc:docMk/>
            <pc:sldMk cId="950156334" sldId="299"/>
            <ac:spMk id="509" creationId="{00000000-0000-0000-0000-000000000000}"/>
          </ac:spMkLst>
        </pc:spChg>
      </pc:sldChg>
      <pc:sldChg chg="modSp add mod">
        <pc:chgData name="Jesus Ruiz" userId="f7ff746ded29f767" providerId="LiveId" clId="{8BF0692B-36E2-4F35-BEA8-A85FE8C2FBA1}" dt="2024-08-15T10:12:58.165" v="1390" actId="20577"/>
        <pc:sldMkLst>
          <pc:docMk/>
          <pc:sldMk cId="2301209086" sldId="300"/>
        </pc:sldMkLst>
        <pc:spChg chg="mod">
          <ac:chgData name="Jesus Ruiz" userId="f7ff746ded29f767" providerId="LiveId" clId="{8BF0692B-36E2-4F35-BEA8-A85FE8C2FBA1}" dt="2024-08-15T10:12:58.165" v="1390" actId="20577"/>
          <ac:spMkLst>
            <pc:docMk/>
            <pc:sldMk cId="2301209086" sldId="300"/>
            <ac:spMk id="509" creationId="{00000000-0000-0000-0000-000000000000}"/>
          </ac:spMkLst>
        </pc:spChg>
      </pc:sldChg>
      <pc:sldChg chg="addSp delSp modSp add mod ord">
        <pc:chgData name="Jesus Ruiz" userId="f7ff746ded29f767" providerId="LiveId" clId="{8BF0692B-36E2-4F35-BEA8-A85FE8C2FBA1}" dt="2024-08-15T10:19:37.426" v="1643" actId="20577"/>
        <pc:sldMkLst>
          <pc:docMk/>
          <pc:sldMk cId="1625493788" sldId="301"/>
        </pc:sldMkLst>
        <pc:spChg chg="del">
          <ac:chgData name="Jesus Ruiz" userId="f7ff746ded29f767" providerId="LiveId" clId="{8BF0692B-36E2-4F35-BEA8-A85FE8C2FBA1}" dt="2024-08-15T10:17:29.419" v="1491" actId="478"/>
          <ac:spMkLst>
            <pc:docMk/>
            <pc:sldMk cId="1625493788" sldId="301"/>
            <ac:spMk id="3" creationId="{5A09EB99-7CF6-AD00-AE27-19E365A4E24B}"/>
          </ac:spMkLst>
        </pc:spChg>
        <pc:spChg chg="del">
          <ac:chgData name="Jesus Ruiz" userId="f7ff746ded29f767" providerId="LiveId" clId="{8BF0692B-36E2-4F35-BEA8-A85FE8C2FBA1}" dt="2024-08-15T10:17:32.182" v="1492" actId="478"/>
          <ac:spMkLst>
            <pc:docMk/>
            <pc:sldMk cId="1625493788" sldId="301"/>
            <ac:spMk id="4" creationId="{5403598C-149B-905A-121E-71BAA34D66F2}"/>
          </ac:spMkLst>
        </pc:spChg>
        <pc:spChg chg="add mod">
          <ac:chgData name="Jesus Ruiz" userId="f7ff746ded29f767" providerId="LiveId" clId="{8BF0692B-36E2-4F35-BEA8-A85FE8C2FBA1}" dt="2024-08-15T10:17:44.884" v="1493"/>
          <ac:spMkLst>
            <pc:docMk/>
            <pc:sldMk cId="1625493788" sldId="301"/>
            <ac:spMk id="8" creationId="{FD495E31-0B11-C5CD-22EE-7743C375FD6E}"/>
          </ac:spMkLst>
        </pc:spChg>
        <pc:spChg chg="mod">
          <ac:chgData name="Jesus Ruiz" userId="f7ff746ded29f767" providerId="LiveId" clId="{8BF0692B-36E2-4F35-BEA8-A85FE8C2FBA1}" dt="2024-08-15T10:19:37.426" v="1643" actId="20577"/>
          <ac:spMkLst>
            <pc:docMk/>
            <pc:sldMk cId="1625493788" sldId="301"/>
            <ac:spMk id="708" creationId="{00000000-0000-0000-0000-000000000000}"/>
          </ac:spMkLst>
        </pc:spChg>
        <pc:picChg chg="add mod">
          <ac:chgData name="Jesus Ruiz" userId="f7ff746ded29f767" providerId="LiveId" clId="{8BF0692B-36E2-4F35-BEA8-A85FE8C2FBA1}" dt="2024-08-15T10:17:44.884" v="1493"/>
          <ac:picMkLst>
            <pc:docMk/>
            <pc:sldMk cId="1625493788" sldId="301"/>
            <ac:picMk id="5" creationId="{F3B4110D-9AD4-58E0-BAAE-C48F94743BE6}"/>
          </ac:picMkLst>
        </pc:picChg>
        <pc:picChg chg="add mod">
          <ac:chgData name="Jesus Ruiz" userId="f7ff746ded29f767" providerId="LiveId" clId="{8BF0692B-36E2-4F35-BEA8-A85FE8C2FBA1}" dt="2024-08-15T10:17:44.884" v="1493"/>
          <ac:picMkLst>
            <pc:docMk/>
            <pc:sldMk cId="1625493788" sldId="301"/>
            <ac:picMk id="6" creationId="{4797C50B-4A33-5475-D12D-10B2E7A4683B}"/>
          </ac:picMkLst>
        </pc:picChg>
        <pc:picChg chg="add mod">
          <ac:chgData name="Jesus Ruiz" userId="f7ff746ded29f767" providerId="LiveId" clId="{8BF0692B-36E2-4F35-BEA8-A85FE8C2FBA1}" dt="2024-08-15T10:17:44.884" v="1493"/>
          <ac:picMkLst>
            <pc:docMk/>
            <pc:sldMk cId="1625493788" sldId="301"/>
            <ac:picMk id="7" creationId="{8A5495E5-A3C2-F7D6-ADE4-B402BF6783EC}"/>
          </ac:picMkLst>
        </pc:picChg>
        <pc:picChg chg="add mod">
          <ac:chgData name="Jesus Ruiz" userId="f7ff746ded29f767" providerId="LiveId" clId="{8BF0692B-36E2-4F35-BEA8-A85FE8C2FBA1}" dt="2024-08-15T10:17:44.884" v="1493"/>
          <ac:picMkLst>
            <pc:docMk/>
            <pc:sldMk cId="1625493788" sldId="301"/>
            <ac:picMk id="9" creationId="{B70A0368-5C49-819D-D163-F53BD9B5D500}"/>
          </ac:picMkLst>
        </pc:picChg>
      </pc:sldChg>
      <pc:sldMasterChg chg="delSldLayout">
        <pc:chgData name="Jesus Ruiz" userId="f7ff746ded29f767" providerId="LiveId" clId="{8BF0692B-36E2-4F35-BEA8-A85FE8C2FBA1}" dt="2024-08-15T10:05:48.502" v="1271" actId="47"/>
        <pc:sldMasterMkLst>
          <pc:docMk/>
          <pc:sldMasterMk cId="0" sldId="2147483648"/>
        </pc:sldMasterMkLst>
        <pc:sldLayoutChg chg="del">
          <pc:chgData name="Jesus Ruiz" userId="f7ff746ded29f767" providerId="LiveId" clId="{8BF0692B-36E2-4F35-BEA8-A85FE8C2FBA1}" dt="2024-08-15T10:05:48.502" v="1271" actId="47"/>
          <pc:sldLayoutMkLst>
            <pc:docMk/>
            <pc:sldMasterMk cId="0" sldId="2147483648"/>
            <pc:sldLayoutMk cId="2194474978" sldId="2147483740"/>
          </pc:sldLayoutMkLst>
        </pc:sldLayoutChg>
      </pc:sldMasterChg>
      <pc:sldMasterChg chg="del delSldLayout">
        <pc:chgData name="Jesus Ruiz" userId="f7ff746ded29f767" providerId="LiveId" clId="{8BF0692B-36E2-4F35-BEA8-A85FE8C2FBA1}" dt="2024-08-15T10:21:06.363" v="1645" actId="47"/>
        <pc:sldMasterMkLst>
          <pc:docMk/>
          <pc:sldMasterMk cId="0" sldId="2147483687"/>
        </pc:sldMasterMkLst>
        <pc:sldLayoutChg chg="del">
          <pc:chgData name="Jesus Ruiz" userId="f7ff746ded29f767" providerId="LiveId" clId="{8BF0692B-36E2-4F35-BEA8-A85FE8C2FBA1}" dt="2024-08-15T10:21:06.363" v="1645" actId="47"/>
          <pc:sldLayoutMkLst>
            <pc:docMk/>
            <pc:sldMasterMk cId="0" sldId="2147483687"/>
            <pc:sldLayoutMk cId="0" sldId="2147483688"/>
          </pc:sldLayoutMkLst>
        </pc:sldLayoutChg>
        <pc:sldLayoutChg chg="del">
          <pc:chgData name="Jesus Ruiz" userId="f7ff746ded29f767" providerId="LiveId" clId="{8BF0692B-36E2-4F35-BEA8-A85FE8C2FBA1}" dt="2024-08-15T10:21:06.363" v="1645" actId="47"/>
          <pc:sldLayoutMkLst>
            <pc:docMk/>
            <pc:sldMasterMk cId="0" sldId="2147483687"/>
            <pc:sldLayoutMk cId="0" sldId="2147483689"/>
          </pc:sldLayoutMkLst>
        </pc:sldLayoutChg>
        <pc:sldLayoutChg chg="del">
          <pc:chgData name="Jesus Ruiz" userId="f7ff746ded29f767" providerId="LiveId" clId="{8BF0692B-36E2-4F35-BEA8-A85FE8C2FBA1}" dt="2024-08-15T10:21:06.363" v="1645" actId="47"/>
          <pc:sldLayoutMkLst>
            <pc:docMk/>
            <pc:sldMasterMk cId="0" sldId="2147483687"/>
            <pc:sldLayoutMk cId="0" sldId="2147483690"/>
          </pc:sldLayoutMkLst>
        </pc:sldLayoutChg>
        <pc:sldLayoutChg chg="del">
          <pc:chgData name="Jesus Ruiz" userId="f7ff746ded29f767" providerId="LiveId" clId="{8BF0692B-36E2-4F35-BEA8-A85FE8C2FBA1}" dt="2024-08-15T10:21:06.363" v="1645" actId="47"/>
          <pc:sldLayoutMkLst>
            <pc:docMk/>
            <pc:sldMasterMk cId="0" sldId="2147483687"/>
            <pc:sldLayoutMk cId="0" sldId="2147483691"/>
          </pc:sldLayoutMkLst>
        </pc:sldLayoutChg>
        <pc:sldLayoutChg chg="del">
          <pc:chgData name="Jesus Ruiz" userId="f7ff746ded29f767" providerId="LiveId" clId="{8BF0692B-36E2-4F35-BEA8-A85FE8C2FBA1}" dt="2024-08-15T10:21:06.363" v="1645" actId="47"/>
          <pc:sldLayoutMkLst>
            <pc:docMk/>
            <pc:sldMasterMk cId="0" sldId="2147483687"/>
            <pc:sldLayoutMk cId="0" sldId="2147483692"/>
          </pc:sldLayoutMkLst>
        </pc:sldLayoutChg>
        <pc:sldLayoutChg chg="del">
          <pc:chgData name="Jesus Ruiz" userId="f7ff746ded29f767" providerId="LiveId" clId="{8BF0692B-36E2-4F35-BEA8-A85FE8C2FBA1}" dt="2024-08-15T10:21:06.363" v="1645" actId="47"/>
          <pc:sldLayoutMkLst>
            <pc:docMk/>
            <pc:sldMasterMk cId="0" sldId="2147483687"/>
            <pc:sldLayoutMk cId="0" sldId="2147483693"/>
          </pc:sldLayoutMkLst>
        </pc:sldLayoutChg>
        <pc:sldLayoutChg chg="del">
          <pc:chgData name="Jesus Ruiz" userId="f7ff746ded29f767" providerId="LiveId" clId="{8BF0692B-36E2-4F35-BEA8-A85FE8C2FBA1}" dt="2024-08-15T10:21:06.363" v="1645" actId="47"/>
          <pc:sldLayoutMkLst>
            <pc:docMk/>
            <pc:sldMasterMk cId="0" sldId="2147483687"/>
            <pc:sldLayoutMk cId="0" sldId="2147483694"/>
          </pc:sldLayoutMkLst>
        </pc:sldLayoutChg>
        <pc:sldLayoutChg chg="del">
          <pc:chgData name="Jesus Ruiz" userId="f7ff746ded29f767" providerId="LiveId" clId="{8BF0692B-36E2-4F35-BEA8-A85FE8C2FBA1}" dt="2024-08-15T10:21:06.363" v="1645" actId="47"/>
          <pc:sldLayoutMkLst>
            <pc:docMk/>
            <pc:sldMasterMk cId="0" sldId="2147483687"/>
            <pc:sldLayoutMk cId="0" sldId="2147483695"/>
          </pc:sldLayoutMkLst>
        </pc:sldLayoutChg>
        <pc:sldLayoutChg chg="del">
          <pc:chgData name="Jesus Ruiz" userId="f7ff746ded29f767" providerId="LiveId" clId="{8BF0692B-36E2-4F35-BEA8-A85FE8C2FBA1}" dt="2024-08-15T10:21:06.363" v="1645" actId="47"/>
          <pc:sldLayoutMkLst>
            <pc:docMk/>
            <pc:sldMasterMk cId="0" sldId="2147483687"/>
            <pc:sldLayoutMk cId="0" sldId="2147483696"/>
          </pc:sldLayoutMkLst>
        </pc:sldLayoutChg>
        <pc:sldLayoutChg chg="del">
          <pc:chgData name="Jesus Ruiz" userId="f7ff746ded29f767" providerId="LiveId" clId="{8BF0692B-36E2-4F35-BEA8-A85FE8C2FBA1}" dt="2024-08-15T10:21:06.363" v="1645" actId="47"/>
          <pc:sldLayoutMkLst>
            <pc:docMk/>
            <pc:sldMasterMk cId="0" sldId="2147483687"/>
            <pc:sldLayoutMk cId="0" sldId="2147483697"/>
          </pc:sldLayoutMkLst>
        </pc:sldLayoutChg>
        <pc:sldLayoutChg chg="del">
          <pc:chgData name="Jesus Ruiz" userId="f7ff746ded29f767" providerId="LiveId" clId="{8BF0692B-36E2-4F35-BEA8-A85FE8C2FBA1}" dt="2024-08-15T10:21:06.363" v="1645" actId="47"/>
          <pc:sldLayoutMkLst>
            <pc:docMk/>
            <pc:sldMasterMk cId="0" sldId="2147483687"/>
            <pc:sldLayoutMk cId="0" sldId="2147483698"/>
          </pc:sldLayoutMkLst>
        </pc:sldLayoutChg>
        <pc:sldLayoutChg chg="del">
          <pc:chgData name="Jesus Ruiz" userId="f7ff746ded29f767" providerId="LiveId" clId="{8BF0692B-36E2-4F35-BEA8-A85FE8C2FBA1}" dt="2024-08-15T10:21:06.363" v="1645" actId="47"/>
          <pc:sldLayoutMkLst>
            <pc:docMk/>
            <pc:sldMasterMk cId="0" sldId="2147483687"/>
            <pc:sldLayoutMk cId="0" sldId="2147483699"/>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94" name="PlaceHolder 1"/>
          <p:cNvSpPr>
            <a:spLocks noGrp="1" noRot="1" noChangeAspect="1"/>
          </p:cNvSpPr>
          <p:nvPr>
            <p:ph type="sldImg"/>
          </p:nvPr>
        </p:nvSpPr>
        <p:spPr>
          <a:xfrm>
            <a:off x="216000" y="812520"/>
            <a:ext cx="7127280" cy="4008960"/>
          </a:xfrm>
          <a:prstGeom prst="rect">
            <a:avLst/>
          </a:prstGeom>
          <a:noFill/>
          <a:ln w="0">
            <a:noFill/>
          </a:ln>
        </p:spPr>
        <p:txBody>
          <a:bodyPr lIns="0" tIns="0" rIns="0" bIns="0" anchor="ctr">
            <a:noAutofit/>
          </a:bodyPr>
          <a:lstStyle/>
          <a:p>
            <a:r>
              <a:rPr lang="en-GB" sz="1050" b="0" strike="noStrike" spc="-1">
                <a:solidFill>
                  <a:srgbClr val="000000"/>
                </a:solidFill>
                <a:latin typeface="Arial"/>
              </a:rPr>
              <a:t>Click to move the slide</a:t>
            </a:r>
          </a:p>
        </p:txBody>
      </p:sp>
      <p:sp>
        <p:nvSpPr>
          <p:cNvPr id="295" name="PlaceHolder 2"/>
          <p:cNvSpPr>
            <a:spLocks noGrp="1"/>
          </p:cNvSpPr>
          <p:nvPr>
            <p:ph type="body"/>
          </p:nvPr>
        </p:nvSpPr>
        <p:spPr>
          <a:xfrm>
            <a:off x="756000" y="5078520"/>
            <a:ext cx="6047640" cy="4811040"/>
          </a:xfrm>
          <a:prstGeom prst="rect">
            <a:avLst/>
          </a:prstGeom>
          <a:noFill/>
          <a:ln w="0">
            <a:noFill/>
          </a:ln>
        </p:spPr>
        <p:txBody>
          <a:bodyPr lIns="0" tIns="0" rIns="0" bIns="0" anchor="t">
            <a:noAutofit/>
          </a:bodyPr>
          <a:lstStyle/>
          <a:p>
            <a:r>
              <a:rPr lang="en-GB" sz="2000" b="0" strike="noStrike" spc="-1">
                <a:latin typeface="Arial"/>
              </a:rPr>
              <a:t>Click to edit the notes' format</a:t>
            </a:r>
          </a:p>
        </p:txBody>
      </p:sp>
      <p:sp>
        <p:nvSpPr>
          <p:cNvPr id="296" name="PlaceHolder 3"/>
          <p:cNvSpPr>
            <a:spLocks noGrp="1"/>
          </p:cNvSpPr>
          <p:nvPr>
            <p:ph type="hdr"/>
          </p:nvPr>
        </p:nvSpPr>
        <p:spPr>
          <a:xfrm>
            <a:off x="0" y="0"/>
            <a:ext cx="3280680" cy="534240"/>
          </a:xfrm>
          <a:prstGeom prst="rect">
            <a:avLst/>
          </a:prstGeom>
          <a:noFill/>
          <a:ln w="0">
            <a:noFill/>
          </a:ln>
        </p:spPr>
        <p:txBody>
          <a:bodyPr lIns="0" tIns="0" rIns="0" bIns="0" anchor="t">
            <a:noAutofit/>
          </a:bodyPr>
          <a:lstStyle/>
          <a:p>
            <a:r>
              <a:rPr lang="en-GB" sz="1400" b="0" strike="noStrike" spc="-1">
                <a:latin typeface="Times New Roman"/>
              </a:rPr>
              <a:t>&lt;header&gt;</a:t>
            </a:r>
          </a:p>
        </p:txBody>
      </p:sp>
      <p:sp>
        <p:nvSpPr>
          <p:cNvPr id="297" name="PlaceHolder 4"/>
          <p:cNvSpPr>
            <a:spLocks noGrp="1"/>
          </p:cNvSpPr>
          <p:nvPr>
            <p:ph type="dt" idx="5"/>
          </p:nvPr>
        </p:nvSpPr>
        <p:spPr>
          <a:xfrm>
            <a:off x="4278960" y="0"/>
            <a:ext cx="3280680" cy="534240"/>
          </a:xfrm>
          <a:prstGeom prst="rect">
            <a:avLst/>
          </a:prstGeom>
          <a:noFill/>
          <a:ln w="0">
            <a:noFill/>
          </a:ln>
        </p:spPr>
        <p:txBody>
          <a:bodyPr lIns="0" tIns="0" rIns="0" bIns="0" anchor="t">
            <a:noAutofit/>
          </a:bodyPr>
          <a:lstStyle>
            <a:lvl1pPr algn="r">
              <a:buNone/>
              <a:defRPr lang="en-GB" sz="1400" b="0" strike="noStrike" spc="-1">
                <a:latin typeface="Times New Roman"/>
              </a:defRPr>
            </a:lvl1pPr>
          </a:lstStyle>
          <a:p>
            <a:pPr algn="r">
              <a:buNone/>
            </a:pPr>
            <a:r>
              <a:rPr lang="en-GB" sz="1400" b="0" strike="noStrike" spc="-1">
                <a:latin typeface="Times New Roman"/>
              </a:rPr>
              <a:t>&lt;date/time&gt;</a:t>
            </a:r>
          </a:p>
        </p:txBody>
      </p:sp>
      <p:sp>
        <p:nvSpPr>
          <p:cNvPr id="298" name="PlaceHolder 5"/>
          <p:cNvSpPr>
            <a:spLocks noGrp="1"/>
          </p:cNvSpPr>
          <p:nvPr>
            <p:ph type="ftr" idx="6"/>
          </p:nvPr>
        </p:nvSpPr>
        <p:spPr>
          <a:xfrm>
            <a:off x="0" y="10157400"/>
            <a:ext cx="3280680" cy="534240"/>
          </a:xfrm>
          <a:prstGeom prst="rect">
            <a:avLst/>
          </a:prstGeom>
          <a:noFill/>
          <a:ln w="0">
            <a:noFill/>
          </a:ln>
        </p:spPr>
        <p:txBody>
          <a:bodyPr lIns="0" tIns="0" rIns="0" bIns="0" anchor="b">
            <a:noAutofit/>
          </a:bodyPr>
          <a:lstStyle>
            <a:lvl1pPr>
              <a:defRPr lang="en-GB" sz="1400" b="0" strike="noStrike" spc="-1">
                <a:latin typeface="Times New Roman"/>
              </a:defRPr>
            </a:lvl1pPr>
          </a:lstStyle>
          <a:p>
            <a:r>
              <a:rPr lang="en-GB" sz="1400" b="0" strike="noStrike" spc="-1">
                <a:latin typeface="Times New Roman"/>
              </a:rPr>
              <a:t>&lt;footer&gt;</a:t>
            </a:r>
          </a:p>
        </p:txBody>
      </p:sp>
      <p:sp>
        <p:nvSpPr>
          <p:cNvPr id="299" name="PlaceHolder 6"/>
          <p:cNvSpPr>
            <a:spLocks noGrp="1"/>
          </p:cNvSpPr>
          <p:nvPr>
            <p:ph type="sldNum" idx="7"/>
          </p:nvPr>
        </p:nvSpPr>
        <p:spPr>
          <a:xfrm>
            <a:off x="4278960" y="10157400"/>
            <a:ext cx="3280680" cy="534240"/>
          </a:xfrm>
          <a:prstGeom prst="rect">
            <a:avLst/>
          </a:prstGeom>
          <a:noFill/>
          <a:ln w="0">
            <a:noFill/>
          </a:ln>
        </p:spPr>
        <p:txBody>
          <a:bodyPr lIns="0" tIns="0" rIns="0" bIns="0" anchor="b">
            <a:noAutofit/>
          </a:bodyPr>
          <a:lstStyle>
            <a:lvl1pPr algn="r">
              <a:buNone/>
              <a:defRPr lang="en-GB" sz="1400" b="0" strike="noStrike" spc="-1">
                <a:latin typeface="Times New Roman"/>
              </a:defRPr>
            </a:lvl1pPr>
          </a:lstStyle>
          <a:p>
            <a:pPr algn="r">
              <a:buNone/>
            </a:pPr>
            <a:fld id="{58E29AA8-5706-41B3-A062-847F2F1CC100}" type="slidenum">
              <a:rPr lang="en-GB" sz="1400" b="0" strike="noStrike" spc="-1">
                <a:latin typeface="Times New Roman"/>
              </a:rPr>
              <a:t>‹#›</a:t>
            </a:fld>
            <a:endParaRPr lang="en-GB"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3" name="PlaceHolder 1"/>
          <p:cNvSpPr>
            <a:spLocks noGrp="1" noRot="1" noChangeAspect="1"/>
          </p:cNvSpPr>
          <p:nvPr>
            <p:ph type="sldImg"/>
          </p:nvPr>
        </p:nvSpPr>
        <p:spPr>
          <a:xfrm>
            <a:off x="136440" y="766800"/>
            <a:ext cx="6825960" cy="3839760"/>
          </a:xfrm>
          <a:prstGeom prst="rect">
            <a:avLst/>
          </a:prstGeom>
          <a:ln w="0">
            <a:noFill/>
          </a:ln>
        </p:spPr>
      </p:sp>
      <p:sp>
        <p:nvSpPr>
          <p:cNvPr id="754" name="PlaceHolder 2"/>
          <p:cNvSpPr>
            <a:spLocks noGrp="1"/>
          </p:cNvSpPr>
          <p:nvPr>
            <p:ph type="body"/>
          </p:nvPr>
        </p:nvSpPr>
        <p:spPr>
          <a:xfrm>
            <a:off x="946080" y="4862520"/>
            <a:ext cx="5206680" cy="4605120"/>
          </a:xfrm>
          <a:prstGeom prst="rect">
            <a:avLst/>
          </a:prstGeom>
          <a:noFill/>
          <a:ln w="0">
            <a:noFill/>
          </a:ln>
        </p:spPr>
        <p:txBody>
          <a:bodyPr lIns="95760" tIns="47880" rIns="95760" bIns="47880" anchor="t">
            <a:noAutofit/>
          </a:bodyPr>
          <a:lstStyle/>
          <a:p>
            <a:endParaRPr lang="en-GB" sz="2000" b="0" strike="noStrike" spc="-1">
              <a:latin typeface="Arial"/>
            </a:endParaRPr>
          </a:p>
        </p:txBody>
      </p:sp>
      <p:sp>
        <p:nvSpPr>
          <p:cNvPr id="755" name="PlaceHolder 3"/>
          <p:cNvSpPr>
            <a:spLocks noGrp="1"/>
          </p:cNvSpPr>
          <p:nvPr>
            <p:ph type="sldNum" idx="14"/>
          </p:nvPr>
        </p:nvSpPr>
        <p:spPr>
          <a:xfrm>
            <a:off x="4024440" y="9723600"/>
            <a:ext cx="3074760" cy="510840"/>
          </a:xfrm>
          <a:prstGeom prst="rect">
            <a:avLst/>
          </a:prstGeom>
          <a:noFill/>
          <a:ln w="0">
            <a:noFill/>
          </a:ln>
        </p:spPr>
        <p:txBody>
          <a:bodyPr lIns="95760" tIns="47880" rIns="95760" bIns="47880" anchor="b">
            <a:noAutofit/>
          </a:bodyPr>
          <a:lstStyle>
            <a:lvl1pPr algn="r">
              <a:lnSpc>
                <a:spcPct val="100000"/>
              </a:lnSpc>
              <a:buNone/>
              <a:tabLst>
                <a:tab pos="0" algn="l"/>
              </a:tabLst>
              <a:defRPr lang="en-US" sz="1400" b="0" strike="noStrike" spc="-1">
                <a:latin typeface="Times New Roman"/>
              </a:defRPr>
            </a:lvl1pPr>
          </a:lstStyle>
          <a:p>
            <a:pPr algn="r">
              <a:lnSpc>
                <a:spcPct val="100000"/>
              </a:lnSpc>
              <a:buNone/>
              <a:tabLst>
                <a:tab pos="0" algn="l"/>
              </a:tabLst>
            </a:pPr>
            <a:fld id="{3434D579-5225-49E6-90D5-5E3B21CD1326}" type="slidenum">
              <a:rPr lang="en-US" sz="1400" b="0" strike="noStrike" spc="-1">
                <a:latin typeface="Times New Roman"/>
              </a:rPr>
              <a:t>1</a:t>
            </a:fld>
            <a:endParaRPr lang="en-GB" sz="1400" b="0" strike="noStrike" spc="-1">
              <a:latin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4" name="PlaceHolder 1"/>
          <p:cNvSpPr>
            <a:spLocks noGrp="1" noRot="1" noChangeAspect="1"/>
          </p:cNvSpPr>
          <p:nvPr>
            <p:ph type="sldImg"/>
          </p:nvPr>
        </p:nvSpPr>
        <p:spPr>
          <a:xfrm>
            <a:off x="136525" y="766763"/>
            <a:ext cx="6824663" cy="3838575"/>
          </a:xfrm>
          <a:prstGeom prst="rect">
            <a:avLst/>
          </a:prstGeom>
          <a:ln w="0">
            <a:noFill/>
          </a:ln>
        </p:spPr>
      </p:sp>
      <p:sp>
        <p:nvSpPr>
          <p:cNvPr id="775" name="PlaceHolder 2"/>
          <p:cNvSpPr>
            <a:spLocks noGrp="1"/>
          </p:cNvSpPr>
          <p:nvPr>
            <p:ph type="body"/>
          </p:nvPr>
        </p:nvSpPr>
        <p:spPr>
          <a:xfrm>
            <a:off x="946080" y="4862520"/>
            <a:ext cx="5205600" cy="4604040"/>
          </a:xfrm>
          <a:prstGeom prst="rect">
            <a:avLst/>
          </a:prstGeom>
          <a:noFill/>
          <a:ln w="0">
            <a:noFill/>
          </a:ln>
        </p:spPr>
        <p:txBody>
          <a:bodyPr lIns="95760" tIns="47880" rIns="95760" bIns="47880" anchor="t">
            <a:noAutofit/>
          </a:bodyPr>
          <a:lstStyle/>
          <a:p>
            <a:endParaRPr lang="en-GB" sz="2000" b="0" strike="noStrike" spc="-1">
              <a:latin typeface="Arial"/>
            </a:endParaRPr>
          </a:p>
        </p:txBody>
      </p:sp>
      <p:sp>
        <p:nvSpPr>
          <p:cNvPr id="776" name="PlaceHolder 3"/>
          <p:cNvSpPr>
            <a:spLocks noGrp="1"/>
          </p:cNvSpPr>
          <p:nvPr>
            <p:ph type="sldNum" idx="21"/>
          </p:nvPr>
        </p:nvSpPr>
        <p:spPr>
          <a:xfrm>
            <a:off x="4024440" y="9723600"/>
            <a:ext cx="3073680" cy="509760"/>
          </a:xfrm>
          <a:prstGeom prst="rect">
            <a:avLst/>
          </a:prstGeom>
          <a:noFill/>
          <a:ln w="0">
            <a:noFill/>
          </a:ln>
        </p:spPr>
        <p:txBody>
          <a:bodyPr lIns="95760" tIns="47880" rIns="95760" bIns="47880" anchor="b">
            <a:noAutofit/>
          </a:bodyPr>
          <a:lstStyle>
            <a:lvl1pPr algn="r">
              <a:lnSpc>
                <a:spcPct val="100000"/>
              </a:lnSpc>
              <a:buNone/>
              <a:tabLst>
                <a:tab pos="0" algn="l"/>
              </a:tabLst>
              <a:defRPr lang="en-US" sz="1400" b="0" strike="noStrike" spc="-1">
                <a:latin typeface="Times New Roman"/>
              </a:defRPr>
            </a:lvl1pPr>
          </a:lstStyle>
          <a:p>
            <a:pPr algn="r">
              <a:lnSpc>
                <a:spcPct val="100000"/>
              </a:lnSpc>
              <a:buNone/>
              <a:tabLst>
                <a:tab pos="0" algn="l"/>
              </a:tabLst>
            </a:pPr>
            <a:fld id="{5D7666C8-884A-4389-99A6-90C0E0961EDF}" type="slidenum">
              <a:rPr lang="en-US" sz="1400" b="0" strike="noStrike" spc="-1">
                <a:latin typeface="Times New Roman"/>
              </a:rPr>
              <a:t>35</a:t>
            </a:fld>
            <a:endParaRPr lang="en-GB" sz="1400" b="0" strike="noStrike" spc="-1">
              <a:latin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1584e06a00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1584e06a00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endParaRPr/>
          </a:p>
        </p:txBody>
      </p:sp>
    </p:spTree>
    <p:extLst>
      <p:ext uri="{BB962C8B-B14F-4D97-AF65-F5344CB8AC3E}">
        <p14:creationId xmlns:p14="http://schemas.microsoft.com/office/powerpoint/2010/main" val="29041822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6" name="PlaceHolder 1"/>
          <p:cNvSpPr>
            <a:spLocks noGrp="1" noRot="1" noChangeAspect="1"/>
          </p:cNvSpPr>
          <p:nvPr>
            <p:ph type="sldImg"/>
          </p:nvPr>
        </p:nvSpPr>
        <p:spPr>
          <a:xfrm>
            <a:off x="136525" y="766763"/>
            <a:ext cx="6826250" cy="3840162"/>
          </a:xfrm>
          <a:prstGeom prst="rect">
            <a:avLst/>
          </a:prstGeom>
          <a:ln w="0">
            <a:noFill/>
          </a:ln>
        </p:spPr>
      </p:sp>
      <p:sp>
        <p:nvSpPr>
          <p:cNvPr id="757" name="PlaceHolder 2"/>
          <p:cNvSpPr>
            <a:spLocks noGrp="1"/>
          </p:cNvSpPr>
          <p:nvPr>
            <p:ph type="body"/>
          </p:nvPr>
        </p:nvSpPr>
        <p:spPr>
          <a:xfrm>
            <a:off x="946080" y="4862520"/>
            <a:ext cx="5206680" cy="4605120"/>
          </a:xfrm>
          <a:prstGeom prst="rect">
            <a:avLst/>
          </a:prstGeom>
          <a:noFill/>
          <a:ln w="0">
            <a:noFill/>
          </a:ln>
        </p:spPr>
        <p:txBody>
          <a:bodyPr lIns="95760" tIns="47880" rIns="95760" bIns="47880" anchor="t">
            <a:noAutofit/>
          </a:bodyPr>
          <a:lstStyle/>
          <a:p>
            <a:endParaRPr lang="en-GB" sz="2000" b="0" strike="noStrike" spc="-1">
              <a:latin typeface="Arial"/>
            </a:endParaRPr>
          </a:p>
        </p:txBody>
      </p:sp>
      <p:sp>
        <p:nvSpPr>
          <p:cNvPr id="758" name="PlaceHolder 3"/>
          <p:cNvSpPr>
            <a:spLocks noGrp="1"/>
          </p:cNvSpPr>
          <p:nvPr>
            <p:ph type="sldNum" idx="15"/>
          </p:nvPr>
        </p:nvSpPr>
        <p:spPr>
          <a:xfrm>
            <a:off x="4024440" y="9723600"/>
            <a:ext cx="3074760" cy="510840"/>
          </a:xfrm>
          <a:prstGeom prst="rect">
            <a:avLst/>
          </a:prstGeom>
          <a:noFill/>
          <a:ln w="0">
            <a:noFill/>
          </a:ln>
        </p:spPr>
        <p:txBody>
          <a:bodyPr lIns="95760" tIns="47880" rIns="95760" bIns="47880" anchor="b">
            <a:noAutofit/>
          </a:bodyPr>
          <a:lstStyle>
            <a:lvl1pPr algn="r">
              <a:lnSpc>
                <a:spcPct val="100000"/>
              </a:lnSpc>
              <a:buNone/>
              <a:tabLst>
                <a:tab pos="0" algn="l"/>
              </a:tabLst>
              <a:defRPr lang="en-US" sz="1400" b="0" strike="noStrike" spc="-1">
                <a:latin typeface="Times New Roman"/>
              </a:defRPr>
            </a:lvl1pPr>
          </a:lstStyle>
          <a:p>
            <a:pPr algn="r">
              <a:lnSpc>
                <a:spcPct val="100000"/>
              </a:lnSpc>
              <a:buNone/>
              <a:tabLst>
                <a:tab pos="0" algn="l"/>
              </a:tabLst>
            </a:pPr>
            <a:fld id="{89B53D8D-99E7-401F-97E8-4986666D306B}" type="slidenum">
              <a:rPr lang="en-US" sz="1400" b="0" strike="noStrike" spc="-1">
                <a:latin typeface="Times New Roman"/>
              </a:rPr>
              <a:t>2</a:t>
            </a:fld>
            <a:endParaRPr lang="en-GB" sz="1400" b="0" strike="noStrike" spc="-1">
              <a:latin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1584e06a00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1584e06a00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eb93351d55_0_338:notes"/>
          <p:cNvSpPr txBox="1">
            <a:spLocks noGrp="1"/>
          </p:cNvSpPr>
          <p:nvPr>
            <p:ph type="body" idx="1"/>
          </p:nvPr>
        </p:nvSpPr>
        <p:spPr>
          <a:xfrm>
            <a:off x="913991" y="4344363"/>
            <a:ext cx="5030100" cy="4114500"/>
          </a:xfrm>
          <a:prstGeom prst="rect">
            <a:avLst/>
          </a:prstGeom>
          <a:noFill/>
          <a:ln>
            <a:noFill/>
          </a:ln>
        </p:spPr>
        <p:txBody>
          <a:bodyPr spcFirstLastPara="1" wrap="square" lIns="90200" tIns="45100" rIns="90200" bIns="45100" anchor="t" anchorCtr="0">
            <a:noAutofit/>
          </a:bodyPr>
          <a:lstStyle/>
          <a:p>
            <a:pPr marL="0" lvl="0" indent="0" algn="l" rtl="0">
              <a:lnSpc>
                <a:spcPct val="100000"/>
              </a:lnSpc>
              <a:spcBef>
                <a:spcPts val="300"/>
              </a:spcBef>
              <a:spcAft>
                <a:spcPts val="0"/>
              </a:spcAft>
              <a:buSzPts val="1300"/>
              <a:buNone/>
            </a:pPr>
            <a:endParaRPr/>
          </a:p>
        </p:txBody>
      </p:sp>
      <p:sp>
        <p:nvSpPr>
          <p:cNvPr id="120" name="Google Shape;120;g2eb93351d55_0_338:notes"/>
          <p:cNvSpPr>
            <a:spLocks noGrp="1" noRot="1" noChangeAspect="1"/>
          </p:cNvSpPr>
          <p:nvPr>
            <p:ph type="sldImg" idx="2"/>
          </p:nvPr>
        </p:nvSpPr>
        <p:spPr>
          <a:xfrm>
            <a:off x="379413" y="685800"/>
            <a:ext cx="6099175" cy="34305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2eb93351d55_0_346:notes"/>
          <p:cNvSpPr txBox="1">
            <a:spLocks noGrp="1"/>
          </p:cNvSpPr>
          <p:nvPr>
            <p:ph type="body" idx="1"/>
          </p:nvPr>
        </p:nvSpPr>
        <p:spPr>
          <a:xfrm>
            <a:off x="913991" y="4344363"/>
            <a:ext cx="5030100" cy="4114500"/>
          </a:xfrm>
          <a:prstGeom prst="rect">
            <a:avLst/>
          </a:prstGeom>
          <a:noFill/>
          <a:ln>
            <a:noFill/>
          </a:ln>
        </p:spPr>
        <p:txBody>
          <a:bodyPr spcFirstLastPara="1" wrap="square" lIns="90200" tIns="45100" rIns="90200" bIns="45100" anchor="t" anchorCtr="0">
            <a:noAutofit/>
          </a:bodyPr>
          <a:lstStyle/>
          <a:p>
            <a:pPr marL="0" lvl="0" indent="0" algn="l" rtl="0">
              <a:lnSpc>
                <a:spcPct val="100000"/>
              </a:lnSpc>
              <a:spcBef>
                <a:spcPts val="300"/>
              </a:spcBef>
              <a:spcAft>
                <a:spcPts val="0"/>
              </a:spcAft>
              <a:buSzPts val="1300"/>
              <a:buNone/>
            </a:pPr>
            <a:endParaRPr/>
          </a:p>
        </p:txBody>
      </p:sp>
      <p:sp>
        <p:nvSpPr>
          <p:cNvPr id="130" name="Google Shape;130;g2eb93351d55_0_346:notes"/>
          <p:cNvSpPr>
            <a:spLocks noGrp="1" noRot="1" noChangeAspect="1"/>
          </p:cNvSpPr>
          <p:nvPr>
            <p:ph type="sldImg" idx="2"/>
          </p:nvPr>
        </p:nvSpPr>
        <p:spPr>
          <a:xfrm>
            <a:off x="379413" y="685800"/>
            <a:ext cx="6099175" cy="34305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eb93351d55_0_354:notes"/>
          <p:cNvSpPr txBox="1">
            <a:spLocks noGrp="1"/>
          </p:cNvSpPr>
          <p:nvPr>
            <p:ph type="body" idx="1"/>
          </p:nvPr>
        </p:nvSpPr>
        <p:spPr>
          <a:xfrm>
            <a:off x="913991" y="4344363"/>
            <a:ext cx="5030100" cy="4114500"/>
          </a:xfrm>
          <a:prstGeom prst="rect">
            <a:avLst/>
          </a:prstGeom>
          <a:noFill/>
          <a:ln>
            <a:noFill/>
          </a:ln>
        </p:spPr>
        <p:txBody>
          <a:bodyPr spcFirstLastPara="1" wrap="square" lIns="90200" tIns="45100" rIns="90200" bIns="45100" anchor="t" anchorCtr="0">
            <a:noAutofit/>
          </a:bodyPr>
          <a:lstStyle/>
          <a:p>
            <a:pPr marL="0" lvl="0" indent="0" algn="l" rtl="0">
              <a:lnSpc>
                <a:spcPct val="100000"/>
              </a:lnSpc>
              <a:spcBef>
                <a:spcPts val="300"/>
              </a:spcBef>
              <a:spcAft>
                <a:spcPts val="0"/>
              </a:spcAft>
              <a:buSzPts val="1300"/>
              <a:buNone/>
            </a:pPr>
            <a:endParaRPr/>
          </a:p>
        </p:txBody>
      </p:sp>
      <p:sp>
        <p:nvSpPr>
          <p:cNvPr id="140" name="Google Shape;140;g2eb93351d55_0_354:notes"/>
          <p:cNvSpPr>
            <a:spLocks noGrp="1" noRot="1" noChangeAspect="1"/>
          </p:cNvSpPr>
          <p:nvPr>
            <p:ph type="sldImg" idx="2"/>
          </p:nvPr>
        </p:nvSpPr>
        <p:spPr>
          <a:xfrm>
            <a:off x="379413" y="685800"/>
            <a:ext cx="6099175" cy="34305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2eb93351d55_0_361:notes"/>
          <p:cNvSpPr txBox="1">
            <a:spLocks noGrp="1"/>
          </p:cNvSpPr>
          <p:nvPr>
            <p:ph type="body" idx="1"/>
          </p:nvPr>
        </p:nvSpPr>
        <p:spPr>
          <a:xfrm>
            <a:off x="913991" y="4344363"/>
            <a:ext cx="5030100" cy="4114500"/>
          </a:xfrm>
          <a:prstGeom prst="rect">
            <a:avLst/>
          </a:prstGeom>
          <a:noFill/>
          <a:ln>
            <a:noFill/>
          </a:ln>
        </p:spPr>
        <p:txBody>
          <a:bodyPr spcFirstLastPara="1" wrap="square" lIns="90200" tIns="45100" rIns="90200" bIns="45100" anchor="t" anchorCtr="0">
            <a:noAutofit/>
          </a:bodyPr>
          <a:lstStyle/>
          <a:p>
            <a:pPr marL="0" lvl="0" indent="0" algn="l" rtl="0">
              <a:lnSpc>
                <a:spcPct val="100000"/>
              </a:lnSpc>
              <a:spcBef>
                <a:spcPts val="300"/>
              </a:spcBef>
              <a:spcAft>
                <a:spcPts val="0"/>
              </a:spcAft>
              <a:buSzPts val="1300"/>
              <a:buNone/>
            </a:pPr>
            <a:endParaRPr/>
          </a:p>
        </p:txBody>
      </p:sp>
      <p:sp>
        <p:nvSpPr>
          <p:cNvPr id="149" name="Google Shape;149;g2eb93351d55_0_361:notes"/>
          <p:cNvSpPr>
            <a:spLocks noGrp="1" noRot="1" noChangeAspect="1"/>
          </p:cNvSpPr>
          <p:nvPr>
            <p:ph type="sldImg" idx="2"/>
          </p:nvPr>
        </p:nvSpPr>
        <p:spPr>
          <a:xfrm>
            <a:off x="379413" y="685800"/>
            <a:ext cx="6099175" cy="34305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5" name="PlaceHolder 1"/>
          <p:cNvSpPr>
            <a:spLocks noGrp="1" noRot="1" noChangeAspect="1"/>
          </p:cNvSpPr>
          <p:nvPr>
            <p:ph type="sldImg"/>
          </p:nvPr>
        </p:nvSpPr>
        <p:spPr>
          <a:xfrm>
            <a:off x="136525" y="766763"/>
            <a:ext cx="6824663" cy="3838575"/>
          </a:xfrm>
          <a:prstGeom prst="rect">
            <a:avLst/>
          </a:prstGeom>
          <a:ln w="0">
            <a:noFill/>
          </a:ln>
        </p:spPr>
      </p:sp>
      <p:sp>
        <p:nvSpPr>
          <p:cNvPr id="766" name="PlaceHolder 2"/>
          <p:cNvSpPr>
            <a:spLocks noGrp="1"/>
          </p:cNvSpPr>
          <p:nvPr>
            <p:ph type="body"/>
          </p:nvPr>
        </p:nvSpPr>
        <p:spPr>
          <a:xfrm>
            <a:off x="946080" y="4862520"/>
            <a:ext cx="5205600" cy="4604040"/>
          </a:xfrm>
          <a:prstGeom prst="rect">
            <a:avLst/>
          </a:prstGeom>
          <a:noFill/>
          <a:ln w="0">
            <a:noFill/>
          </a:ln>
        </p:spPr>
        <p:txBody>
          <a:bodyPr lIns="95760" tIns="47880" rIns="95760" bIns="47880" anchor="t">
            <a:noAutofit/>
          </a:bodyPr>
          <a:lstStyle/>
          <a:p>
            <a:endParaRPr lang="en-GB" sz="2000" b="0" strike="noStrike" spc="-1">
              <a:latin typeface="Arial"/>
            </a:endParaRPr>
          </a:p>
        </p:txBody>
      </p:sp>
      <p:sp>
        <p:nvSpPr>
          <p:cNvPr id="767" name="PlaceHolder 3"/>
          <p:cNvSpPr>
            <a:spLocks noGrp="1"/>
          </p:cNvSpPr>
          <p:nvPr>
            <p:ph type="sldNum" idx="18"/>
          </p:nvPr>
        </p:nvSpPr>
        <p:spPr>
          <a:xfrm>
            <a:off x="4024440" y="9723600"/>
            <a:ext cx="3073680" cy="509760"/>
          </a:xfrm>
          <a:prstGeom prst="rect">
            <a:avLst/>
          </a:prstGeom>
          <a:noFill/>
          <a:ln w="0">
            <a:noFill/>
          </a:ln>
        </p:spPr>
        <p:txBody>
          <a:bodyPr lIns="95760" tIns="47880" rIns="95760" bIns="47880" anchor="b">
            <a:noAutofit/>
          </a:bodyPr>
          <a:lstStyle>
            <a:lvl1pPr algn="r">
              <a:lnSpc>
                <a:spcPct val="100000"/>
              </a:lnSpc>
              <a:buNone/>
              <a:tabLst>
                <a:tab pos="0" algn="l"/>
              </a:tabLst>
              <a:defRPr lang="en-US" sz="1200" b="0" strike="noStrike" spc="-1">
                <a:solidFill>
                  <a:srgbClr val="000000"/>
                </a:solidFill>
                <a:latin typeface="Arial"/>
                <a:ea typeface="Arial"/>
              </a:defRPr>
            </a:lvl1pPr>
          </a:lstStyle>
          <a:p>
            <a:pPr algn="r">
              <a:lnSpc>
                <a:spcPct val="100000"/>
              </a:lnSpc>
              <a:buNone/>
              <a:tabLst>
                <a:tab pos="0" algn="l"/>
              </a:tabLst>
            </a:pPr>
            <a:fld id="{94688A85-89B5-4091-BEC4-233C5406DE85}" type="slidenum">
              <a:rPr lang="en-US" sz="1200" b="0" strike="noStrike" spc="-1">
                <a:solidFill>
                  <a:srgbClr val="000000"/>
                </a:solidFill>
                <a:latin typeface="Arial"/>
                <a:ea typeface="Arial"/>
              </a:rPr>
              <a:t>27</a:t>
            </a:fld>
            <a:endParaRPr lang="en-GB" sz="1200" b="0" strike="noStrike" spc="-1">
              <a:latin typeface="Times New Roman"/>
            </a:endParaRPr>
          </a:p>
        </p:txBody>
      </p:sp>
    </p:spTree>
    <p:extLst>
      <p:ext uri="{BB962C8B-B14F-4D97-AF65-F5344CB8AC3E}">
        <p14:creationId xmlns:p14="http://schemas.microsoft.com/office/powerpoint/2010/main" val="2582106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1" name="PlaceHolder 1"/>
          <p:cNvSpPr>
            <a:spLocks noGrp="1" noRot="1" noChangeAspect="1"/>
          </p:cNvSpPr>
          <p:nvPr>
            <p:ph type="sldImg"/>
          </p:nvPr>
        </p:nvSpPr>
        <p:spPr>
          <a:xfrm>
            <a:off x="136525" y="766763"/>
            <a:ext cx="6824663" cy="3838575"/>
          </a:xfrm>
          <a:prstGeom prst="rect">
            <a:avLst/>
          </a:prstGeom>
          <a:ln w="0">
            <a:noFill/>
          </a:ln>
        </p:spPr>
      </p:sp>
      <p:sp>
        <p:nvSpPr>
          <p:cNvPr id="772" name="PlaceHolder 2"/>
          <p:cNvSpPr>
            <a:spLocks noGrp="1"/>
          </p:cNvSpPr>
          <p:nvPr>
            <p:ph type="body"/>
          </p:nvPr>
        </p:nvSpPr>
        <p:spPr>
          <a:xfrm>
            <a:off x="946080" y="4862520"/>
            <a:ext cx="5205600" cy="4604040"/>
          </a:xfrm>
          <a:prstGeom prst="rect">
            <a:avLst/>
          </a:prstGeom>
          <a:noFill/>
          <a:ln w="0">
            <a:noFill/>
          </a:ln>
        </p:spPr>
        <p:txBody>
          <a:bodyPr lIns="95760" tIns="47880" rIns="95760" bIns="47880" anchor="t">
            <a:noAutofit/>
          </a:bodyPr>
          <a:lstStyle/>
          <a:p>
            <a:endParaRPr lang="en-GB" sz="2000" b="0" strike="noStrike" spc="-1">
              <a:latin typeface="Arial"/>
            </a:endParaRPr>
          </a:p>
        </p:txBody>
      </p:sp>
      <p:sp>
        <p:nvSpPr>
          <p:cNvPr id="773" name="PlaceHolder 3"/>
          <p:cNvSpPr>
            <a:spLocks noGrp="1"/>
          </p:cNvSpPr>
          <p:nvPr>
            <p:ph type="sldNum" idx="20"/>
          </p:nvPr>
        </p:nvSpPr>
        <p:spPr>
          <a:xfrm>
            <a:off x="4024440" y="9723600"/>
            <a:ext cx="3073680" cy="509760"/>
          </a:xfrm>
          <a:prstGeom prst="rect">
            <a:avLst/>
          </a:prstGeom>
          <a:noFill/>
          <a:ln w="0">
            <a:noFill/>
          </a:ln>
        </p:spPr>
        <p:txBody>
          <a:bodyPr lIns="95760" tIns="47880" rIns="95760" bIns="47880" anchor="b">
            <a:noAutofit/>
          </a:bodyPr>
          <a:lstStyle>
            <a:lvl1pPr algn="r">
              <a:lnSpc>
                <a:spcPct val="100000"/>
              </a:lnSpc>
              <a:buNone/>
              <a:tabLst>
                <a:tab pos="0" algn="l"/>
              </a:tabLst>
              <a:defRPr lang="en-US" sz="1400" b="0" strike="noStrike" spc="-1">
                <a:latin typeface="Times New Roman"/>
              </a:defRPr>
            </a:lvl1pPr>
          </a:lstStyle>
          <a:p>
            <a:pPr algn="r">
              <a:lnSpc>
                <a:spcPct val="100000"/>
              </a:lnSpc>
              <a:buNone/>
              <a:tabLst>
                <a:tab pos="0" algn="l"/>
              </a:tabLst>
            </a:pPr>
            <a:fld id="{33917632-9C15-4944-AF85-8E2368566A6F}" type="slidenum">
              <a:rPr lang="en-US" sz="1400" b="0" strike="noStrike" spc="-1">
                <a:latin typeface="Times New Roman"/>
              </a:rPr>
              <a:t>34</a:t>
            </a:fld>
            <a:endParaRPr lang="en-GB" sz="1400" b="0" strike="noStrike" spc="-1">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24"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5"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27"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8"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9"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30"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32"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33"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34"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35"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36"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37"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3_En blanco">
  <p:cSld name="3_En blanco">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a:off x="423673" y="190415"/>
            <a:ext cx="8359200" cy="754800"/>
          </a:xfrm>
          <a:prstGeom prst="rect">
            <a:avLst/>
          </a:prstGeom>
          <a:noFill/>
          <a:ln>
            <a:noFill/>
          </a:ln>
        </p:spPr>
        <p:txBody>
          <a:bodyPr spcFirstLastPara="1" wrap="square" lIns="68575" tIns="34275" rIns="68575" bIns="34275" anchor="t" anchorCtr="0">
            <a:noAutofit/>
          </a:bodyPr>
          <a:lstStyle>
            <a:lvl1pPr marR="0" lvl="0" algn="l" rtl="0">
              <a:lnSpc>
                <a:spcPct val="100000"/>
              </a:lnSpc>
              <a:spcBef>
                <a:spcPts val="0"/>
              </a:spcBef>
              <a:spcAft>
                <a:spcPts val="0"/>
              </a:spcAft>
              <a:buClr>
                <a:srgbClr val="000000"/>
              </a:buClr>
              <a:buSzPts val="900"/>
              <a:buFont typeface="Arial"/>
              <a:buNone/>
              <a:defRPr sz="2300" b="0" i="0" u="none" strike="noStrike" cap="none">
                <a:solidFill>
                  <a:srgbClr val="002E67"/>
                </a:solidFill>
                <a:latin typeface="Arial"/>
                <a:ea typeface="Arial"/>
                <a:cs typeface="Arial"/>
                <a:sym typeface="Arial"/>
              </a:defRPr>
            </a:lvl1pPr>
            <a:lvl2pPr marR="0" lvl="1" algn="ctr" rtl="0">
              <a:lnSpc>
                <a:spcPct val="100000"/>
              </a:lnSpc>
              <a:spcBef>
                <a:spcPts val="0"/>
              </a:spcBef>
              <a:spcAft>
                <a:spcPts val="0"/>
              </a:spcAft>
              <a:buClr>
                <a:srgbClr val="000000"/>
              </a:buClr>
              <a:buSzPts val="1100"/>
              <a:buFont typeface="Arial"/>
              <a:buNone/>
              <a:defRPr sz="3900" b="0" i="0" u="none" strike="noStrike" cap="none">
                <a:solidFill>
                  <a:schemeClr val="dk1"/>
                </a:solidFill>
                <a:latin typeface="Calibri"/>
                <a:ea typeface="Calibri"/>
                <a:cs typeface="Calibri"/>
                <a:sym typeface="Calibri"/>
              </a:defRPr>
            </a:lvl2pPr>
            <a:lvl3pPr marR="0" lvl="2" algn="ctr" rtl="0">
              <a:lnSpc>
                <a:spcPct val="100000"/>
              </a:lnSpc>
              <a:spcBef>
                <a:spcPts val="0"/>
              </a:spcBef>
              <a:spcAft>
                <a:spcPts val="0"/>
              </a:spcAft>
              <a:buClr>
                <a:srgbClr val="000000"/>
              </a:buClr>
              <a:buSzPts val="1100"/>
              <a:buFont typeface="Arial"/>
              <a:buNone/>
              <a:defRPr sz="3900" b="0" i="0" u="none" strike="noStrike" cap="none">
                <a:solidFill>
                  <a:schemeClr val="dk1"/>
                </a:solidFill>
                <a:latin typeface="Calibri"/>
                <a:ea typeface="Calibri"/>
                <a:cs typeface="Calibri"/>
                <a:sym typeface="Calibri"/>
              </a:defRPr>
            </a:lvl3pPr>
            <a:lvl4pPr marR="0" lvl="3" algn="ctr" rtl="0">
              <a:lnSpc>
                <a:spcPct val="100000"/>
              </a:lnSpc>
              <a:spcBef>
                <a:spcPts val="0"/>
              </a:spcBef>
              <a:spcAft>
                <a:spcPts val="0"/>
              </a:spcAft>
              <a:buClr>
                <a:srgbClr val="000000"/>
              </a:buClr>
              <a:buSzPts val="1100"/>
              <a:buFont typeface="Arial"/>
              <a:buNone/>
              <a:defRPr sz="3900" b="0" i="0" u="none" strike="noStrike" cap="none">
                <a:solidFill>
                  <a:schemeClr val="dk1"/>
                </a:solidFill>
                <a:latin typeface="Calibri"/>
                <a:ea typeface="Calibri"/>
                <a:cs typeface="Calibri"/>
                <a:sym typeface="Calibri"/>
              </a:defRPr>
            </a:lvl4pPr>
            <a:lvl5pPr marR="0" lvl="4" algn="ctr" rtl="0">
              <a:lnSpc>
                <a:spcPct val="100000"/>
              </a:lnSpc>
              <a:spcBef>
                <a:spcPts val="0"/>
              </a:spcBef>
              <a:spcAft>
                <a:spcPts val="0"/>
              </a:spcAft>
              <a:buClr>
                <a:srgbClr val="000000"/>
              </a:buClr>
              <a:buSzPts val="1100"/>
              <a:buFont typeface="Arial"/>
              <a:buNone/>
              <a:defRPr sz="3900" b="0" i="0" u="none" strike="noStrike" cap="none">
                <a:solidFill>
                  <a:schemeClr val="dk1"/>
                </a:solidFill>
                <a:latin typeface="Calibri"/>
                <a:ea typeface="Calibri"/>
                <a:cs typeface="Calibri"/>
                <a:sym typeface="Calibri"/>
              </a:defRPr>
            </a:lvl5pPr>
            <a:lvl6pPr marR="0" lvl="5" algn="ctr" rtl="0">
              <a:lnSpc>
                <a:spcPct val="100000"/>
              </a:lnSpc>
              <a:spcBef>
                <a:spcPts val="0"/>
              </a:spcBef>
              <a:spcAft>
                <a:spcPts val="0"/>
              </a:spcAft>
              <a:buClr>
                <a:srgbClr val="000000"/>
              </a:buClr>
              <a:buSzPts val="1100"/>
              <a:buFont typeface="Arial"/>
              <a:buNone/>
              <a:defRPr sz="3900" b="0" i="0" u="none" strike="noStrike" cap="none">
                <a:solidFill>
                  <a:schemeClr val="dk1"/>
                </a:solidFill>
                <a:latin typeface="Calibri"/>
                <a:ea typeface="Calibri"/>
                <a:cs typeface="Calibri"/>
                <a:sym typeface="Calibri"/>
              </a:defRPr>
            </a:lvl6pPr>
            <a:lvl7pPr marR="0" lvl="6" algn="ctr" rtl="0">
              <a:lnSpc>
                <a:spcPct val="100000"/>
              </a:lnSpc>
              <a:spcBef>
                <a:spcPts val="0"/>
              </a:spcBef>
              <a:spcAft>
                <a:spcPts val="0"/>
              </a:spcAft>
              <a:buClr>
                <a:srgbClr val="000000"/>
              </a:buClr>
              <a:buSzPts val="1100"/>
              <a:buFont typeface="Arial"/>
              <a:buNone/>
              <a:defRPr sz="3900" b="0" i="0" u="none" strike="noStrike" cap="none">
                <a:solidFill>
                  <a:schemeClr val="dk1"/>
                </a:solidFill>
                <a:latin typeface="Calibri"/>
                <a:ea typeface="Calibri"/>
                <a:cs typeface="Calibri"/>
                <a:sym typeface="Calibri"/>
              </a:defRPr>
            </a:lvl7pPr>
            <a:lvl8pPr marR="0" lvl="7" algn="ctr" rtl="0">
              <a:lnSpc>
                <a:spcPct val="100000"/>
              </a:lnSpc>
              <a:spcBef>
                <a:spcPts val="0"/>
              </a:spcBef>
              <a:spcAft>
                <a:spcPts val="0"/>
              </a:spcAft>
              <a:buClr>
                <a:srgbClr val="000000"/>
              </a:buClr>
              <a:buSzPts val="1100"/>
              <a:buFont typeface="Arial"/>
              <a:buNone/>
              <a:defRPr sz="3900" b="0" i="0" u="none" strike="noStrike" cap="none">
                <a:solidFill>
                  <a:schemeClr val="dk1"/>
                </a:solidFill>
                <a:latin typeface="Calibri"/>
                <a:ea typeface="Calibri"/>
                <a:cs typeface="Calibri"/>
                <a:sym typeface="Calibri"/>
              </a:defRPr>
            </a:lvl8pPr>
            <a:lvl9pPr marR="0" lvl="8" algn="ctr" rtl="0">
              <a:lnSpc>
                <a:spcPct val="100000"/>
              </a:lnSpc>
              <a:spcBef>
                <a:spcPts val="0"/>
              </a:spcBef>
              <a:spcAft>
                <a:spcPts val="0"/>
              </a:spcAft>
              <a:buClr>
                <a:srgbClr val="000000"/>
              </a:buClr>
              <a:buSzPts val="1100"/>
              <a:buFont typeface="Arial"/>
              <a:buNone/>
              <a:defRPr sz="3900" b="0" i="0" u="none" strike="noStrike" cap="none">
                <a:solidFill>
                  <a:schemeClr val="dk1"/>
                </a:solidFill>
                <a:latin typeface="Calibri"/>
                <a:ea typeface="Calibri"/>
                <a:cs typeface="Calibri"/>
                <a:sym typeface="Calibri"/>
              </a:defRPr>
            </a:lvl9pPr>
          </a:lstStyle>
          <a:p>
            <a:endParaRPr/>
          </a:p>
        </p:txBody>
      </p:sp>
      <p:sp>
        <p:nvSpPr>
          <p:cNvPr id="80" name="Google Shape;80;p18"/>
          <p:cNvSpPr txBox="1">
            <a:spLocks noGrp="1"/>
          </p:cNvSpPr>
          <p:nvPr>
            <p:ph type="body" idx="1"/>
          </p:nvPr>
        </p:nvSpPr>
        <p:spPr>
          <a:xfrm>
            <a:off x="423673" y="1017974"/>
            <a:ext cx="8359200" cy="3696900"/>
          </a:xfrm>
          <a:prstGeom prst="rect">
            <a:avLst/>
          </a:prstGeom>
          <a:noFill/>
          <a:ln>
            <a:noFill/>
          </a:ln>
        </p:spPr>
        <p:txBody>
          <a:bodyPr spcFirstLastPara="1" wrap="square" lIns="68575" tIns="34275" rIns="68575" bIns="34275" anchor="t" anchorCtr="0">
            <a:noAutofit/>
          </a:bodyPr>
          <a:lstStyle>
            <a:lvl1pPr marL="457200" marR="0" lvl="0" indent="-323850" algn="l" rtl="0">
              <a:lnSpc>
                <a:spcPct val="100000"/>
              </a:lnSpc>
              <a:spcBef>
                <a:spcPts val="1000"/>
              </a:spcBef>
              <a:spcAft>
                <a:spcPts val="0"/>
              </a:spcAft>
              <a:buClr>
                <a:srgbClr val="41B4C7"/>
              </a:buClr>
              <a:buSzPts val="1500"/>
              <a:buFont typeface="Noto Sans Symbols"/>
              <a:buChar char="▪"/>
              <a:defRPr sz="1500" b="0" i="0" u="none" strike="noStrike" cap="none">
                <a:solidFill>
                  <a:srgbClr val="595959"/>
                </a:solidFill>
                <a:latin typeface="Arial"/>
                <a:ea typeface="Arial"/>
                <a:cs typeface="Arial"/>
                <a:sym typeface="Arial"/>
              </a:defRPr>
            </a:lvl1pPr>
            <a:lvl2pPr marL="914400" marR="0" lvl="1" indent="-317500" algn="l" rtl="0">
              <a:lnSpc>
                <a:spcPct val="100000"/>
              </a:lnSpc>
              <a:spcBef>
                <a:spcPts val="300"/>
              </a:spcBef>
              <a:spcAft>
                <a:spcPts val="0"/>
              </a:spcAft>
              <a:buClr>
                <a:srgbClr val="595959"/>
              </a:buClr>
              <a:buSzPts val="1400"/>
              <a:buFont typeface="Arial"/>
              <a:buChar char="•"/>
              <a:defRPr sz="1400" b="0" i="0" u="none" strike="noStrike" cap="none">
                <a:solidFill>
                  <a:srgbClr val="595959"/>
                </a:solidFill>
                <a:latin typeface="Arial"/>
                <a:ea typeface="Arial"/>
                <a:cs typeface="Arial"/>
                <a:sym typeface="Arial"/>
              </a:defRPr>
            </a:lvl2pPr>
            <a:lvl3pPr marL="1371600" marR="0" lvl="2" indent="-304800" algn="l" rtl="0">
              <a:lnSpc>
                <a:spcPct val="100000"/>
              </a:lnSpc>
              <a:spcBef>
                <a:spcPts val="200"/>
              </a:spcBef>
              <a:spcAft>
                <a:spcPts val="0"/>
              </a:spcAft>
              <a:buClr>
                <a:srgbClr val="595959"/>
              </a:buClr>
              <a:buSzPts val="1200"/>
              <a:buFont typeface="Merriweather Sans"/>
              <a:buChar char="□"/>
              <a:defRPr sz="1200" b="0" i="0" u="none" strike="noStrike" cap="none">
                <a:solidFill>
                  <a:srgbClr val="595959"/>
                </a:solidFill>
                <a:latin typeface="Arial"/>
                <a:ea typeface="Arial"/>
                <a:cs typeface="Arial"/>
                <a:sym typeface="Arial"/>
              </a:defRPr>
            </a:lvl3pPr>
            <a:lvl4pPr marL="1828800" marR="0" lvl="3" indent="-298450" algn="l" rtl="0">
              <a:lnSpc>
                <a:spcPct val="100000"/>
              </a:lnSpc>
              <a:spcBef>
                <a:spcPts val="200"/>
              </a:spcBef>
              <a:spcAft>
                <a:spcPts val="0"/>
              </a:spcAft>
              <a:buClr>
                <a:srgbClr val="595959"/>
              </a:buClr>
              <a:buSzPts val="1100"/>
              <a:buFont typeface="Arial"/>
              <a:buChar char="–"/>
              <a:defRPr sz="1100" b="0" i="0" u="none" strike="noStrike" cap="none">
                <a:solidFill>
                  <a:srgbClr val="595959"/>
                </a:solidFill>
                <a:latin typeface="Arial"/>
                <a:ea typeface="Arial"/>
                <a:cs typeface="Arial"/>
                <a:sym typeface="Arial"/>
              </a:defRPr>
            </a:lvl4pPr>
            <a:lvl5pPr marL="2286000" marR="0" lvl="4" indent="-285750" algn="l" rtl="0">
              <a:lnSpc>
                <a:spcPct val="100000"/>
              </a:lnSpc>
              <a:spcBef>
                <a:spcPts val="200"/>
              </a:spcBef>
              <a:spcAft>
                <a:spcPts val="0"/>
              </a:spcAft>
              <a:buClr>
                <a:srgbClr val="595959"/>
              </a:buClr>
              <a:buSzPts val="900"/>
              <a:buFont typeface="Arial"/>
              <a:buChar char="»"/>
              <a:defRPr sz="900" b="0" i="0" u="none" strike="noStrike" cap="none">
                <a:solidFill>
                  <a:srgbClr val="595959"/>
                </a:solidFill>
                <a:latin typeface="Arial"/>
                <a:ea typeface="Arial"/>
                <a:cs typeface="Arial"/>
                <a:sym typeface="Arial"/>
              </a:defRPr>
            </a:lvl5pPr>
            <a:lvl6pPr marL="2743200" marR="0" lvl="5"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cxnSp>
        <p:nvCxnSpPr>
          <p:cNvPr id="81" name="Google Shape;81;p18"/>
          <p:cNvCxnSpPr/>
          <p:nvPr/>
        </p:nvCxnSpPr>
        <p:spPr>
          <a:xfrm rot="10800000">
            <a:off x="241427" y="210228"/>
            <a:ext cx="3900" cy="759900"/>
          </a:xfrm>
          <a:prstGeom prst="straightConnector1">
            <a:avLst/>
          </a:prstGeom>
          <a:noFill/>
          <a:ln w="38100" cap="flat" cmpd="sng">
            <a:solidFill>
              <a:srgbClr val="002E67"/>
            </a:solidFill>
            <a:prstDash val="solid"/>
            <a:round/>
            <a:headEnd type="none" w="sm" len="sm"/>
            <a:tailEnd type="none" w="sm" len="sm"/>
          </a:ln>
        </p:spPr>
      </p:cxnSp>
      <p:sp>
        <p:nvSpPr>
          <p:cNvPr id="82" name="Google Shape;82;p18"/>
          <p:cNvSpPr txBox="1">
            <a:spLocks noGrp="1"/>
          </p:cNvSpPr>
          <p:nvPr>
            <p:ph type="sldNum" idx="12"/>
          </p:nvPr>
        </p:nvSpPr>
        <p:spPr>
          <a:xfrm>
            <a:off x="4055465" y="4869659"/>
            <a:ext cx="1032900" cy="273900"/>
          </a:xfrm>
          <a:prstGeom prst="rect">
            <a:avLst/>
          </a:prstGeom>
          <a:noFill/>
          <a:ln>
            <a:noFill/>
          </a:ln>
        </p:spPr>
        <p:txBody>
          <a:bodyPr spcFirstLastPara="1" wrap="square" lIns="68575" tIns="34275" rIns="68575" bIns="34275" anchor="ctr" anchorCtr="0">
            <a:noAutofit/>
          </a:bodyPr>
          <a:lstStyle>
            <a:lvl1pPr marL="0" marR="0" lvl="0" indent="0" algn="ctr" rtl="0">
              <a:lnSpc>
                <a:spcPct val="100000"/>
              </a:lnSpc>
              <a:spcBef>
                <a:spcPts val="0"/>
              </a:spcBef>
              <a:spcAft>
                <a:spcPts val="0"/>
              </a:spcAft>
              <a:buClr>
                <a:srgbClr val="000000"/>
              </a:buClr>
              <a:buSzPts val="1000"/>
              <a:buFont typeface="Arial"/>
              <a:buNone/>
              <a:defRPr sz="1000" b="1" i="0" u="none" strike="noStrike" cap="none">
                <a:solidFill>
                  <a:srgbClr val="888888"/>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1000"/>
              <a:buFont typeface="Arial"/>
              <a:buNone/>
              <a:defRPr sz="1000" b="1" i="0" u="none" strike="noStrike" cap="none">
                <a:solidFill>
                  <a:srgbClr val="888888"/>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1000"/>
              <a:buFont typeface="Arial"/>
              <a:buNone/>
              <a:defRPr sz="1000" b="1" i="0" u="none" strike="noStrike" cap="none">
                <a:solidFill>
                  <a:srgbClr val="888888"/>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1000"/>
              <a:buFont typeface="Arial"/>
              <a:buNone/>
              <a:defRPr sz="1000" b="1" i="0" u="none" strike="noStrike" cap="none">
                <a:solidFill>
                  <a:srgbClr val="888888"/>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1000"/>
              <a:buFont typeface="Arial"/>
              <a:buNone/>
              <a:defRPr sz="1000" b="1" i="0" u="none" strike="noStrike" cap="none">
                <a:solidFill>
                  <a:srgbClr val="888888"/>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1000"/>
              <a:buFont typeface="Arial"/>
              <a:buNone/>
              <a:defRPr sz="1000" b="1" i="0" u="none" strike="noStrike" cap="none">
                <a:solidFill>
                  <a:srgbClr val="888888"/>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1000"/>
              <a:buFont typeface="Arial"/>
              <a:buNone/>
              <a:defRPr sz="1000" b="1" i="0" u="none" strike="noStrike" cap="none">
                <a:solidFill>
                  <a:srgbClr val="888888"/>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1000"/>
              <a:buFont typeface="Arial"/>
              <a:buNone/>
              <a:defRPr sz="1000" b="1" i="0" u="none" strike="noStrike" cap="none">
                <a:solidFill>
                  <a:srgbClr val="888888"/>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1000"/>
              <a:buFont typeface="Arial"/>
              <a:buNone/>
              <a:defRPr sz="1000" b="1" i="0" u="none" strike="noStrike" cap="none">
                <a:solidFill>
                  <a:srgbClr val="888888"/>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s"/>
              <a:t>‹#›</a:t>
            </a:fld>
            <a:endParaRPr/>
          </a:p>
        </p:txBody>
      </p:sp>
      <p:pic>
        <p:nvPicPr>
          <p:cNvPr id="83" name="Google Shape;83;p18"/>
          <p:cNvPicPr preferRelativeResize="0"/>
          <p:nvPr/>
        </p:nvPicPr>
        <p:blipFill rotWithShape="1">
          <a:blip r:embed="rId2">
            <a:alphaModFix/>
          </a:blip>
          <a:srcRect/>
          <a:stretch/>
        </p:blipFill>
        <p:spPr>
          <a:xfrm>
            <a:off x="6710198" y="4843545"/>
            <a:ext cx="308452" cy="273844"/>
          </a:xfrm>
          <a:prstGeom prst="rect">
            <a:avLst/>
          </a:prstGeom>
          <a:noFill/>
          <a:ln>
            <a:noFill/>
          </a:ln>
        </p:spPr>
      </p:pic>
      <p:sp>
        <p:nvSpPr>
          <p:cNvPr id="84" name="Google Shape;84;p18"/>
          <p:cNvSpPr txBox="1"/>
          <p:nvPr/>
        </p:nvSpPr>
        <p:spPr>
          <a:xfrm>
            <a:off x="7018650" y="4830394"/>
            <a:ext cx="2048400" cy="3156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s" sz="800" b="0" i="0" u="none" strike="noStrike" cap="none">
                <a:solidFill>
                  <a:srgbClr val="000000"/>
                </a:solidFill>
                <a:latin typeface="Arial"/>
                <a:ea typeface="Arial"/>
                <a:cs typeface="Arial"/>
                <a:sym typeface="Arial"/>
              </a:rPr>
              <a:t>DOME - A Distributed Open Marketplace for Europe Cloud and Edge Services</a:t>
            </a:r>
            <a:endParaRPr sz="8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41300171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1"/>
          </p:nvPr>
        </p:nvSpPr>
        <p:spPr/>
        <p:txBody>
          <a:bodyPr/>
          <a:lstStyle/>
          <a:p>
            <a:fld id="{83A442D2-651C-454F-AF51-B5E007417E2F}" type="slidenum">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45"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4" name="PlaceHolder 3"/>
          <p:cNvSpPr>
            <a:spLocks noGrp="1"/>
          </p:cNvSpPr>
          <p:nvPr>
            <p:ph type="sldNum" idx="1"/>
          </p:nvPr>
        </p:nvSpPr>
        <p:spPr/>
        <p:txBody>
          <a:bodyPr/>
          <a:lstStyle/>
          <a:p>
            <a:fld id="{66709A8E-39B8-4021-B6B6-CBF740679770}" type="slidenum">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47"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4" name="PlaceHolder 3"/>
          <p:cNvSpPr>
            <a:spLocks noGrp="1"/>
          </p:cNvSpPr>
          <p:nvPr>
            <p:ph type="sldNum" idx="1"/>
          </p:nvPr>
        </p:nvSpPr>
        <p:spPr/>
        <p:txBody>
          <a:bodyPr/>
          <a:lstStyle/>
          <a:p>
            <a:fld id="{3A74BDEF-5533-4BC6-A74A-F518DD0C2B1B}" type="slidenum">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49"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50"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5" name="PlaceHolder 4"/>
          <p:cNvSpPr>
            <a:spLocks noGrp="1"/>
          </p:cNvSpPr>
          <p:nvPr>
            <p:ph type="sldNum" idx="1"/>
          </p:nvPr>
        </p:nvSpPr>
        <p:spPr/>
        <p:txBody>
          <a:bodyPr/>
          <a:lstStyle/>
          <a:p>
            <a:fld id="{32FE7D04-7C40-42DE-B806-A027EFC2D471}" type="slidenum">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3" name="PlaceHolder 2"/>
          <p:cNvSpPr>
            <a:spLocks noGrp="1"/>
          </p:cNvSpPr>
          <p:nvPr>
            <p:ph type="sldNum" idx="1"/>
          </p:nvPr>
        </p:nvSpPr>
        <p:spPr/>
        <p:txBody>
          <a:bodyPr/>
          <a:lstStyle/>
          <a:p>
            <a:fld id="{7F0F806A-CA70-4507-BE56-C047FAC2B218}" type="slidenum">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3" name="PlaceHolder 2"/>
          <p:cNvSpPr>
            <a:spLocks noGrp="1"/>
          </p:cNvSpPr>
          <p:nvPr>
            <p:ph type="sldNum" idx="1"/>
          </p:nvPr>
        </p:nvSpPr>
        <p:spPr/>
        <p:txBody>
          <a:bodyPr/>
          <a:lstStyle/>
          <a:p>
            <a:fld id="{FF231E6D-9BB9-4C0E-B798-F2F5590A1B39}"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3"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54"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55"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56"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6" name="PlaceHolder 5"/>
          <p:cNvSpPr>
            <a:spLocks noGrp="1"/>
          </p:cNvSpPr>
          <p:nvPr>
            <p:ph type="sldNum" idx="1"/>
          </p:nvPr>
        </p:nvSpPr>
        <p:spPr/>
        <p:txBody>
          <a:bodyPr/>
          <a:lstStyle/>
          <a:p>
            <a:fld id="{C21D0396-4761-4C1D-9E1D-275FD0A63327}" type="slidenum">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58"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59"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60"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6" name="PlaceHolder 5"/>
          <p:cNvSpPr>
            <a:spLocks noGrp="1"/>
          </p:cNvSpPr>
          <p:nvPr>
            <p:ph type="sldNum" idx="1"/>
          </p:nvPr>
        </p:nvSpPr>
        <p:spPr/>
        <p:txBody>
          <a:bodyPr/>
          <a:lstStyle/>
          <a:p>
            <a:fld id="{678FCF27-7424-4F8A-B081-8594E40E664F}" type="slidenum">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62"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63"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64"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6" name="PlaceHolder 5"/>
          <p:cNvSpPr>
            <a:spLocks noGrp="1"/>
          </p:cNvSpPr>
          <p:nvPr>
            <p:ph type="sldNum" idx="1"/>
          </p:nvPr>
        </p:nvSpPr>
        <p:spPr/>
        <p:txBody>
          <a:bodyPr/>
          <a:lstStyle/>
          <a:p>
            <a:fld id="{425E3100-94ED-49B6-8990-F9170F72FECD}" type="slidenum">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66"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67"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5" name="PlaceHolder 4"/>
          <p:cNvSpPr>
            <a:spLocks noGrp="1"/>
          </p:cNvSpPr>
          <p:nvPr>
            <p:ph type="sldNum" idx="1"/>
          </p:nvPr>
        </p:nvSpPr>
        <p:spPr/>
        <p:txBody>
          <a:bodyPr/>
          <a:lstStyle/>
          <a:p>
            <a:fld id="{6E983143-3CD7-4F83-BDD0-609DE3BB3B7D}" type="slidenum">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69"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70"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71"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72"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7" name="PlaceHolder 6"/>
          <p:cNvSpPr>
            <a:spLocks noGrp="1"/>
          </p:cNvSpPr>
          <p:nvPr>
            <p:ph type="sldNum" idx="1"/>
          </p:nvPr>
        </p:nvSpPr>
        <p:spPr/>
        <p:txBody>
          <a:bodyPr/>
          <a:lstStyle/>
          <a:p>
            <a:fld id="{8F52BD55-648C-47C0-8319-D3DA1C09912F}" type="slidenum">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74"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75"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76"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77"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78"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79"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9" name="PlaceHolder 8"/>
          <p:cNvSpPr>
            <a:spLocks noGrp="1"/>
          </p:cNvSpPr>
          <p:nvPr>
            <p:ph type="sldNum" idx="1"/>
          </p:nvPr>
        </p:nvSpPr>
        <p:spPr/>
        <p:txBody>
          <a:bodyPr/>
          <a:lstStyle/>
          <a:p>
            <a:fld id="{DD2B0820-7EAB-481E-931C-4B5FAEBCD53B}" type="slidenum">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3_En blanco">
  <p:cSld name="3_En blanco">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a:off x="423673" y="190415"/>
            <a:ext cx="8359200" cy="754800"/>
          </a:xfrm>
          <a:prstGeom prst="rect">
            <a:avLst/>
          </a:prstGeom>
          <a:noFill/>
          <a:ln>
            <a:noFill/>
          </a:ln>
        </p:spPr>
        <p:txBody>
          <a:bodyPr spcFirstLastPara="1" wrap="square" lIns="68575" tIns="34275" rIns="68575" bIns="34275" anchor="t" anchorCtr="0">
            <a:noAutofit/>
          </a:bodyPr>
          <a:lstStyle>
            <a:lvl1pPr marR="0" lvl="0" algn="l" rtl="0">
              <a:lnSpc>
                <a:spcPct val="100000"/>
              </a:lnSpc>
              <a:spcBef>
                <a:spcPts val="0"/>
              </a:spcBef>
              <a:spcAft>
                <a:spcPts val="0"/>
              </a:spcAft>
              <a:buClr>
                <a:srgbClr val="000000"/>
              </a:buClr>
              <a:buSzPts val="900"/>
              <a:buFont typeface="Arial"/>
              <a:buNone/>
              <a:defRPr sz="2300" b="0" i="0" u="none" strike="noStrike" cap="none">
                <a:solidFill>
                  <a:srgbClr val="002E67"/>
                </a:solidFill>
                <a:latin typeface="Arial"/>
                <a:ea typeface="Arial"/>
                <a:cs typeface="Arial"/>
                <a:sym typeface="Arial"/>
              </a:defRPr>
            </a:lvl1pPr>
            <a:lvl2pPr marR="0" lvl="1" algn="ctr" rtl="0">
              <a:lnSpc>
                <a:spcPct val="100000"/>
              </a:lnSpc>
              <a:spcBef>
                <a:spcPts val="0"/>
              </a:spcBef>
              <a:spcAft>
                <a:spcPts val="0"/>
              </a:spcAft>
              <a:buClr>
                <a:srgbClr val="000000"/>
              </a:buClr>
              <a:buSzPts val="1100"/>
              <a:buFont typeface="Arial"/>
              <a:buNone/>
              <a:defRPr sz="3900" b="0" i="0" u="none" strike="noStrike" cap="none">
                <a:solidFill>
                  <a:schemeClr val="dk1"/>
                </a:solidFill>
                <a:latin typeface="Calibri"/>
                <a:ea typeface="Calibri"/>
                <a:cs typeface="Calibri"/>
                <a:sym typeface="Calibri"/>
              </a:defRPr>
            </a:lvl2pPr>
            <a:lvl3pPr marR="0" lvl="2" algn="ctr" rtl="0">
              <a:lnSpc>
                <a:spcPct val="100000"/>
              </a:lnSpc>
              <a:spcBef>
                <a:spcPts val="0"/>
              </a:spcBef>
              <a:spcAft>
                <a:spcPts val="0"/>
              </a:spcAft>
              <a:buClr>
                <a:srgbClr val="000000"/>
              </a:buClr>
              <a:buSzPts val="1100"/>
              <a:buFont typeface="Arial"/>
              <a:buNone/>
              <a:defRPr sz="3900" b="0" i="0" u="none" strike="noStrike" cap="none">
                <a:solidFill>
                  <a:schemeClr val="dk1"/>
                </a:solidFill>
                <a:latin typeface="Calibri"/>
                <a:ea typeface="Calibri"/>
                <a:cs typeface="Calibri"/>
                <a:sym typeface="Calibri"/>
              </a:defRPr>
            </a:lvl3pPr>
            <a:lvl4pPr marR="0" lvl="3" algn="ctr" rtl="0">
              <a:lnSpc>
                <a:spcPct val="100000"/>
              </a:lnSpc>
              <a:spcBef>
                <a:spcPts val="0"/>
              </a:spcBef>
              <a:spcAft>
                <a:spcPts val="0"/>
              </a:spcAft>
              <a:buClr>
                <a:srgbClr val="000000"/>
              </a:buClr>
              <a:buSzPts val="1100"/>
              <a:buFont typeface="Arial"/>
              <a:buNone/>
              <a:defRPr sz="3900" b="0" i="0" u="none" strike="noStrike" cap="none">
                <a:solidFill>
                  <a:schemeClr val="dk1"/>
                </a:solidFill>
                <a:latin typeface="Calibri"/>
                <a:ea typeface="Calibri"/>
                <a:cs typeface="Calibri"/>
                <a:sym typeface="Calibri"/>
              </a:defRPr>
            </a:lvl4pPr>
            <a:lvl5pPr marR="0" lvl="4" algn="ctr" rtl="0">
              <a:lnSpc>
                <a:spcPct val="100000"/>
              </a:lnSpc>
              <a:spcBef>
                <a:spcPts val="0"/>
              </a:spcBef>
              <a:spcAft>
                <a:spcPts val="0"/>
              </a:spcAft>
              <a:buClr>
                <a:srgbClr val="000000"/>
              </a:buClr>
              <a:buSzPts val="1100"/>
              <a:buFont typeface="Arial"/>
              <a:buNone/>
              <a:defRPr sz="3900" b="0" i="0" u="none" strike="noStrike" cap="none">
                <a:solidFill>
                  <a:schemeClr val="dk1"/>
                </a:solidFill>
                <a:latin typeface="Calibri"/>
                <a:ea typeface="Calibri"/>
                <a:cs typeface="Calibri"/>
                <a:sym typeface="Calibri"/>
              </a:defRPr>
            </a:lvl5pPr>
            <a:lvl6pPr marR="0" lvl="5" algn="ctr" rtl="0">
              <a:lnSpc>
                <a:spcPct val="100000"/>
              </a:lnSpc>
              <a:spcBef>
                <a:spcPts val="0"/>
              </a:spcBef>
              <a:spcAft>
                <a:spcPts val="0"/>
              </a:spcAft>
              <a:buClr>
                <a:srgbClr val="000000"/>
              </a:buClr>
              <a:buSzPts val="1100"/>
              <a:buFont typeface="Arial"/>
              <a:buNone/>
              <a:defRPr sz="3900" b="0" i="0" u="none" strike="noStrike" cap="none">
                <a:solidFill>
                  <a:schemeClr val="dk1"/>
                </a:solidFill>
                <a:latin typeface="Calibri"/>
                <a:ea typeface="Calibri"/>
                <a:cs typeface="Calibri"/>
                <a:sym typeface="Calibri"/>
              </a:defRPr>
            </a:lvl6pPr>
            <a:lvl7pPr marR="0" lvl="6" algn="ctr" rtl="0">
              <a:lnSpc>
                <a:spcPct val="100000"/>
              </a:lnSpc>
              <a:spcBef>
                <a:spcPts val="0"/>
              </a:spcBef>
              <a:spcAft>
                <a:spcPts val="0"/>
              </a:spcAft>
              <a:buClr>
                <a:srgbClr val="000000"/>
              </a:buClr>
              <a:buSzPts val="1100"/>
              <a:buFont typeface="Arial"/>
              <a:buNone/>
              <a:defRPr sz="3900" b="0" i="0" u="none" strike="noStrike" cap="none">
                <a:solidFill>
                  <a:schemeClr val="dk1"/>
                </a:solidFill>
                <a:latin typeface="Calibri"/>
                <a:ea typeface="Calibri"/>
                <a:cs typeface="Calibri"/>
                <a:sym typeface="Calibri"/>
              </a:defRPr>
            </a:lvl7pPr>
            <a:lvl8pPr marR="0" lvl="7" algn="ctr" rtl="0">
              <a:lnSpc>
                <a:spcPct val="100000"/>
              </a:lnSpc>
              <a:spcBef>
                <a:spcPts val="0"/>
              </a:spcBef>
              <a:spcAft>
                <a:spcPts val="0"/>
              </a:spcAft>
              <a:buClr>
                <a:srgbClr val="000000"/>
              </a:buClr>
              <a:buSzPts val="1100"/>
              <a:buFont typeface="Arial"/>
              <a:buNone/>
              <a:defRPr sz="3900" b="0" i="0" u="none" strike="noStrike" cap="none">
                <a:solidFill>
                  <a:schemeClr val="dk1"/>
                </a:solidFill>
                <a:latin typeface="Calibri"/>
                <a:ea typeface="Calibri"/>
                <a:cs typeface="Calibri"/>
                <a:sym typeface="Calibri"/>
              </a:defRPr>
            </a:lvl8pPr>
            <a:lvl9pPr marR="0" lvl="8" algn="ctr" rtl="0">
              <a:lnSpc>
                <a:spcPct val="100000"/>
              </a:lnSpc>
              <a:spcBef>
                <a:spcPts val="0"/>
              </a:spcBef>
              <a:spcAft>
                <a:spcPts val="0"/>
              </a:spcAft>
              <a:buClr>
                <a:srgbClr val="000000"/>
              </a:buClr>
              <a:buSzPts val="1100"/>
              <a:buFont typeface="Arial"/>
              <a:buNone/>
              <a:defRPr sz="3900" b="0" i="0" u="none" strike="noStrike" cap="none">
                <a:solidFill>
                  <a:schemeClr val="dk1"/>
                </a:solidFill>
                <a:latin typeface="Calibri"/>
                <a:ea typeface="Calibri"/>
                <a:cs typeface="Calibri"/>
                <a:sym typeface="Calibri"/>
              </a:defRPr>
            </a:lvl9pPr>
          </a:lstStyle>
          <a:p>
            <a:endParaRPr/>
          </a:p>
        </p:txBody>
      </p:sp>
      <p:sp>
        <p:nvSpPr>
          <p:cNvPr id="80" name="Google Shape;80;p18"/>
          <p:cNvSpPr txBox="1">
            <a:spLocks noGrp="1"/>
          </p:cNvSpPr>
          <p:nvPr>
            <p:ph type="body" idx="1"/>
          </p:nvPr>
        </p:nvSpPr>
        <p:spPr>
          <a:xfrm>
            <a:off x="423673" y="1017974"/>
            <a:ext cx="8359200" cy="3696900"/>
          </a:xfrm>
          <a:prstGeom prst="rect">
            <a:avLst/>
          </a:prstGeom>
          <a:noFill/>
          <a:ln>
            <a:noFill/>
          </a:ln>
        </p:spPr>
        <p:txBody>
          <a:bodyPr spcFirstLastPara="1" wrap="square" lIns="68575" tIns="34275" rIns="68575" bIns="34275" anchor="t" anchorCtr="0">
            <a:noAutofit/>
          </a:bodyPr>
          <a:lstStyle>
            <a:lvl1pPr marL="457200" marR="0" lvl="0" indent="-323850" algn="l" rtl="0">
              <a:lnSpc>
                <a:spcPct val="100000"/>
              </a:lnSpc>
              <a:spcBef>
                <a:spcPts val="1000"/>
              </a:spcBef>
              <a:spcAft>
                <a:spcPts val="0"/>
              </a:spcAft>
              <a:buClr>
                <a:srgbClr val="41B4C7"/>
              </a:buClr>
              <a:buSzPts val="1500"/>
              <a:buFont typeface="Noto Sans Symbols"/>
              <a:buChar char="▪"/>
              <a:defRPr sz="1500" b="0" i="0" u="none" strike="noStrike" cap="none">
                <a:solidFill>
                  <a:srgbClr val="595959"/>
                </a:solidFill>
                <a:latin typeface="Arial"/>
                <a:ea typeface="Arial"/>
                <a:cs typeface="Arial"/>
                <a:sym typeface="Arial"/>
              </a:defRPr>
            </a:lvl1pPr>
            <a:lvl2pPr marL="914400" marR="0" lvl="1" indent="-317500" algn="l" rtl="0">
              <a:lnSpc>
                <a:spcPct val="100000"/>
              </a:lnSpc>
              <a:spcBef>
                <a:spcPts val="300"/>
              </a:spcBef>
              <a:spcAft>
                <a:spcPts val="0"/>
              </a:spcAft>
              <a:buClr>
                <a:srgbClr val="595959"/>
              </a:buClr>
              <a:buSzPts val="1400"/>
              <a:buFont typeface="Arial"/>
              <a:buChar char="•"/>
              <a:defRPr sz="1400" b="0" i="0" u="none" strike="noStrike" cap="none">
                <a:solidFill>
                  <a:srgbClr val="595959"/>
                </a:solidFill>
                <a:latin typeface="Arial"/>
                <a:ea typeface="Arial"/>
                <a:cs typeface="Arial"/>
                <a:sym typeface="Arial"/>
              </a:defRPr>
            </a:lvl2pPr>
            <a:lvl3pPr marL="1371600" marR="0" lvl="2" indent="-304800" algn="l" rtl="0">
              <a:lnSpc>
                <a:spcPct val="100000"/>
              </a:lnSpc>
              <a:spcBef>
                <a:spcPts val="200"/>
              </a:spcBef>
              <a:spcAft>
                <a:spcPts val="0"/>
              </a:spcAft>
              <a:buClr>
                <a:srgbClr val="595959"/>
              </a:buClr>
              <a:buSzPts val="1200"/>
              <a:buFont typeface="Merriweather Sans"/>
              <a:buChar char="□"/>
              <a:defRPr sz="1200" b="0" i="0" u="none" strike="noStrike" cap="none">
                <a:solidFill>
                  <a:srgbClr val="595959"/>
                </a:solidFill>
                <a:latin typeface="Arial"/>
                <a:ea typeface="Arial"/>
                <a:cs typeface="Arial"/>
                <a:sym typeface="Arial"/>
              </a:defRPr>
            </a:lvl3pPr>
            <a:lvl4pPr marL="1828800" marR="0" lvl="3" indent="-298450" algn="l" rtl="0">
              <a:lnSpc>
                <a:spcPct val="100000"/>
              </a:lnSpc>
              <a:spcBef>
                <a:spcPts val="200"/>
              </a:spcBef>
              <a:spcAft>
                <a:spcPts val="0"/>
              </a:spcAft>
              <a:buClr>
                <a:srgbClr val="595959"/>
              </a:buClr>
              <a:buSzPts val="1100"/>
              <a:buFont typeface="Arial"/>
              <a:buChar char="–"/>
              <a:defRPr sz="1100" b="0" i="0" u="none" strike="noStrike" cap="none">
                <a:solidFill>
                  <a:srgbClr val="595959"/>
                </a:solidFill>
                <a:latin typeface="Arial"/>
                <a:ea typeface="Arial"/>
                <a:cs typeface="Arial"/>
                <a:sym typeface="Arial"/>
              </a:defRPr>
            </a:lvl4pPr>
            <a:lvl5pPr marL="2286000" marR="0" lvl="4" indent="-285750" algn="l" rtl="0">
              <a:lnSpc>
                <a:spcPct val="100000"/>
              </a:lnSpc>
              <a:spcBef>
                <a:spcPts val="200"/>
              </a:spcBef>
              <a:spcAft>
                <a:spcPts val="0"/>
              </a:spcAft>
              <a:buClr>
                <a:srgbClr val="595959"/>
              </a:buClr>
              <a:buSzPts val="900"/>
              <a:buFont typeface="Arial"/>
              <a:buChar char="»"/>
              <a:defRPr sz="900" b="0" i="0" u="none" strike="noStrike" cap="none">
                <a:solidFill>
                  <a:srgbClr val="595959"/>
                </a:solidFill>
                <a:latin typeface="Arial"/>
                <a:ea typeface="Arial"/>
                <a:cs typeface="Arial"/>
                <a:sym typeface="Arial"/>
              </a:defRPr>
            </a:lvl5pPr>
            <a:lvl6pPr marL="2743200" marR="0" lvl="5"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cxnSp>
        <p:nvCxnSpPr>
          <p:cNvPr id="81" name="Google Shape;81;p18"/>
          <p:cNvCxnSpPr/>
          <p:nvPr/>
        </p:nvCxnSpPr>
        <p:spPr>
          <a:xfrm rot="10800000">
            <a:off x="241427" y="210228"/>
            <a:ext cx="3900" cy="759900"/>
          </a:xfrm>
          <a:prstGeom prst="straightConnector1">
            <a:avLst/>
          </a:prstGeom>
          <a:noFill/>
          <a:ln w="38100" cap="flat" cmpd="sng">
            <a:solidFill>
              <a:srgbClr val="002E67"/>
            </a:solidFill>
            <a:prstDash val="solid"/>
            <a:round/>
            <a:headEnd type="none" w="sm" len="sm"/>
            <a:tailEnd type="none" w="sm" len="sm"/>
          </a:ln>
        </p:spPr>
      </p:cxnSp>
      <p:sp>
        <p:nvSpPr>
          <p:cNvPr id="82" name="Google Shape;82;p18"/>
          <p:cNvSpPr txBox="1">
            <a:spLocks noGrp="1"/>
          </p:cNvSpPr>
          <p:nvPr>
            <p:ph type="sldNum" idx="12"/>
          </p:nvPr>
        </p:nvSpPr>
        <p:spPr>
          <a:xfrm>
            <a:off x="4055465" y="4869659"/>
            <a:ext cx="1032900" cy="273900"/>
          </a:xfrm>
          <a:prstGeom prst="rect">
            <a:avLst/>
          </a:prstGeom>
          <a:noFill/>
          <a:ln>
            <a:noFill/>
          </a:ln>
        </p:spPr>
        <p:txBody>
          <a:bodyPr spcFirstLastPara="1" wrap="square" lIns="68575" tIns="34275" rIns="68575" bIns="34275" anchor="ctr" anchorCtr="0">
            <a:noAutofit/>
          </a:bodyPr>
          <a:lstStyle>
            <a:lvl1pPr marL="0" marR="0" lvl="0" indent="0" algn="ctr" rtl="0">
              <a:lnSpc>
                <a:spcPct val="100000"/>
              </a:lnSpc>
              <a:spcBef>
                <a:spcPts val="0"/>
              </a:spcBef>
              <a:spcAft>
                <a:spcPts val="0"/>
              </a:spcAft>
              <a:buClr>
                <a:srgbClr val="000000"/>
              </a:buClr>
              <a:buSzPts val="1000"/>
              <a:buFont typeface="Arial"/>
              <a:buNone/>
              <a:defRPr sz="1000" b="1" i="0" u="none" strike="noStrike" cap="none">
                <a:solidFill>
                  <a:srgbClr val="888888"/>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1000"/>
              <a:buFont typeface="Arial"/>
              <a:buNone/>
              <a:defRPr sz="1000" b="1" i="0" u="none" strike="noStrike" cap="none">
                <a:solidFill>
                  <a:srgbClr val="888888"/>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1000"/>
              <a:buFont typeface="Arial"/>
              <a:buNone/>
              <a:defRPr sz="1000" b="1" i="0" u="none" strike="noStrike" cap="none">
                <a:solidFill>
                  <a:srgbClr val="888888"/>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1000"/>
              <a:buFont typeface="Arial"/>
              <a:buNone/>
              <a:defRPr sz="1000" b="1" i="0" u="none" strike="noStrike" cap="none">
                <a:solidFill>
                  <a:srgbClr val="888888"/>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1000"/>
              <a:buFont typeface="Arial"/>
              <a:buNone/>
              <a:defRPr sz="1000" b="1" i="0" u="none" strike="noStrike" cap="none">
                <a:solidFill>
                  <a:srgbClr val="888888"/>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1000"/>
              <a:buFont typeface="Arial"/>
              <a:buNone/>
              <a:defRPr sz="1000" b="1" i="0" u="none" strike="noStrike" cap="none">
                <a:solidFill>
                  <a:srgbClr val="888888"/>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1000"/>
              <a:buFont typeface="Arial"/>
              <a:buNone/>
              <a:defRPr sz="1000" b="1" i="0" u="none" strike="noStrike" cap="none">
                <a:solidFill>
                  <a:srgbClr val="888888"/>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1000"/>
              <a:buFont typeface="Arial"/>
              <a:buNone/>
              <a:defRPr sz="1000" b="1" i="0" u="none" strike="noStrike" cap="none">
                <a:solidFill>
                  <a:srgbClr val="888888"/>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1000"/>
              <a:buFont typeface="Arial"/>
              <a:buNone/>
              <a:defRPr sz="1000" b="1" i="0" u="none" strike="noStrike" cap="none">
                <a:solidFill>
                  <a:srgbClr val="888888"/>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s"/>
              <a:t>‹#›</a:t>
            </a:fld>
            <a:endParaRPr/>
          </a:p>
        </p:txBody>
      </p:sp>
      <p:pic>
        <p:nvPicPr>
          <p:cNvPr id="83" name="Google Shape;83;p18"/>
          <p:cNvPicPr preferRelativeResize="0"/>
          <p:nvPr/>
        </p:nvPicPr>
        <p:blipFill rotWithShape="1">
          <a:blip r:embed="rId2">
            <a:alphaModFix/>
          </a:blip>
          <a:srcRect/>
          <a:stretch/>
        </p:blipFill>
        <p:spPr>
          <a:xfrm>
            <a:off x="6710198" y="4843545"/>
            <a:ext cx="308452" cy="273844"/>
          </a:xfrm>
          <a:prstGeom prst="rect">
            <a:avLst/>
          </a:prstGeom>
          <a:noFill/>
          <a:ln>
            <a:noFill/>
          </a:ln>
        </p:spPr>
      </p:pic>
      <p:sp>
        <p:nvSpPr>
          <p:cNvPr id="84" name="Google Shape;84;p18"/>
          <p:cNvSpPr txBox="1"/>
          <p:nvPr/>
        </p:nvSpPr>
        <p:spPr>
          <a:xfrm>
            <a:off x="7018650" y="4830394"/>
            <a:ext cx="2048400" cy="3156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s" sz="800" b="0" i="0" u="none" strike="noStrike" cap="none">
                <a:solidFill>
                  <a:srgbClr val="000000"/>
                </a:solidFill>
                <a:latin typeface="Arial"/>
                <a:ea typeface="Arial"/>
                <a:cs typeface="Arial"/>
                <a:sym typeface="Arial"/>
              </a:rPr>
              <a:t>DOME - A Distributed Open Marketplace for Europe Cloud and Edge Services</a:t>
            </a:r>
            <a:endParaRPr sz="8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17511000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2"/>
          </p:nvPr>
        </p:nvSpPr>
        <p:spPr/>
        <p:txBody>
          <a:bodyPr/>
          <a:lstStyle/>
          <a:p>
            <a:fld id="{6325C045-3C90-4181-AD4D-493F73E224FE}" type="slidenum">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87"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4" name="PlaceHolder 3"/>
          <p:cNvSpPr>
            <a:spLocks noGrp="1"/>
          </p:cNvSpPr>
          <p:nvPr>
            <p:ph type="sldNum" idx="2"/>
          </p:nvPr>
        </p:nvSpPr>
        <p:spPr/>
        <p:txBody>
          <a:bodyPr/>
          <a:lstStyle/>
          <a:p>
            <a:fld id="{B47F2339-FDBF-4FF0-8382-3C71EDE66ED4}" type="slidenum">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89"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4" name="PlaceHolder 3"/>
          <p:cNvSpPr>
            <a:spLocks noGrp="1"/>
          </p:cNvSpPr>
          <p:nvPr>
            <p:ph type="sldNum" idx="2"/>
          </p:nvPr>
        </p:nvSpPr>
        <p:spPr/>
        <p:txBody>
          <a:bodyPr/>
          <a:lstStyle/>
          <a:p>
            <a:fld id="{C517B1B7-637E-4D29-84FD-56846BB67A95}"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5"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91"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92"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5" name="PlaceHolder 4"/>
          <p:cNvSpPr>
            <a:spLocks noGrp="1"/>
          </p:cNvSpPr>
          <p:nvPr>
            <p:ph type="sldNum" idx="2"/>
          </p:nvPr>
        </p:nvSpPr>
        <p:spPr/>
        <p:txBody>
          <a:bodyPr/>
          <a:lstStyle/>
          <a:p>
            <a:fld id="{EBA6A796-2AFD-4FA7-B9BD-269061D8FB17}" type="slidenum">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3" name="PlaceHolder 2"/>
          <p:cNvSpPr>
            <a:spLocks noGrp="1"/>
          </p:cNvSpPr>
          <p:nvPr>
            <p:ph type="sldNum" idx="2"/>
          </p:nvPr>
        </p:nvSpPr>
        <p:spPr/>
        <p:txBody>
          <a:bodyPr/>
          <a:lstStyle/>
          <a:p>
            <a:fld id="{D7ECAC30-D726-4F05-9B6C-DC6F92E1C02A}" type="slidenum">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4"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3" name="PlaceHolder 2"/>
          <p:cNvSpPr>
            <a:spLocks noGrp="1"/>
          </p:cNvSpPr>
          <p:nvPr>
            <p:ph type="sldNum" idx="2"/>
          </p:nvPr>
        </p:nvSpPr>
        <p:spPr/>
        <p:txBody>
          <a:bodyPr/>
          <a:lstStyle/>
          <a:p>
            <a:fld id="{047269D5-0D58-4A43-A69B-3A9597EA2246}" type="slidenum">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96"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97"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98"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6" name="PlaceHolder 5"/>
          <p:cNvSpPr>
            <a:spLocks noGrp="1"/>
          </p:cNvSpPr>
          <p:nvPr>
            <p:ph type="sldNum" idx="2"/>
          </p:nvPr>
        </p:nvSpPr>
        <p:spPr/>
        <p:txBody>
          <a:bodyPr/>
          <a:lstStyle/>
          <a:p>
            <a:fld id="{A7B662C2-7ACB-4866-A4F4-1B367A8D06A3}" type="slidenum">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100"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0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02"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6" name="PlaceHolder 5"/>
          <p:cNvSpPr>
            <a:spLocks noGrp="1"/>
          </p:cNvSpPr>
          <p:nvPr>
            <p:ph type="sldNum" idx="2"/>
          </p:nvPr>
        </p:nvSpPr>
        <p:spPr/>
        <p:txBody>
          <a:bodyPr/>
          <a:lstStyle/>
          <a:p>
            <a:fld id="{9504B8EE-FAC2-46F0-88BB-030DFA37D3DF}" type="slidenum">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104"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05"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06"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6" name="PlaceHolder 5"/>
          <p:cNvSpPr>
            <a:spLocks noGrp="1"/>
          </p:cNvSpPr>
          <p:nvPr>
            <p:ph type="sldNum" idx="2"/>
          </p:nvPr>
        </p:nvSpPr>
        <p:spPr/>
        <p:txBody>
          <a:bodyPr/>
          <a:lstStyle/>
          <a:p>
            <a:fld id="{946D9306-2D94-4A4F-BD55-9E56DE4FC708}" type="slidenum">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108"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09"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5" name="PlaceHolder 4"/>
          <p:cNvSpPr>
            <a:spLocks noGrp="1"/>
          </p:cNvSpPr>
          <p:nvPr>
            <p:ph type="sldNum" idx="2"/>
          </p:nvPr>
        </p:nvSpPr>
        <p:spPr/>
        <p:txBody>
          <a:bodyPr/>
          <a:lstStyle/>
          <a:p>
            <a:fld id="{390D80E6-5092-4704-AF3C-626534B07479}" type="slidenum">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111"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12"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13"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14"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7" name="PlaceHolder 6"/>
          <p:cNvSpPr>
            <a:spLocks noGrp="1"/>
          </p:cNvSpPr>
          <p:nvPr>
            <p:ph type="sldNum" idx="2"/>
          </p:nvPr>
        </p:nvSpPr>
        <p:spPr/>
        <p:txBody>
          <a:bodyPr/>
          <a:lstStyle/>
          <a:p>
            <a:fld id="{C1A6B26A-19E5-4F3B-909B-AE301D3E48BD}" type="slidenum">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116"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17"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18"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19"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20"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21"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9" name="PlaceHolder 8"/>
          <p:cNvSpPr>
            <a:spLocks noGrp="1"/>
          </p:cNvSpPr>
          <p:nvPr>
            <p:ph type="sldNum" idx="2"/>
          </p:nvPr>
        </p:nvSpPr>
        <p:spPr/>
        <p:txBody>
          <a:bodyPr/>
          <a:lstStyle/>
          <a:p>
            <a:fld id="{13E1B2EA-EF8F-4C7B-A0E5-EDB30BB08C03}" type="slidenum">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4"/>
          </p:nvPr>
        </p:nvSpPr>
        <p:spPr/>
        <p:txBody>
          <a:bodyPr/>
          <a:lstStyle/>
          <a:p>
            <a:fld id="{1693EED3-855D-4876-9E04-515C515B8B1E}"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7"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8"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7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175"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4" name="PlaceHolder 3"/>
          <p:cNvSpPr>
            <a:spLocks noGrp="1"/>
          </p:cNvSpPr>
          <p:nvPr>
            <p:ph type="sldNum" idx="4"/>
          </p:nvPr>
        </p:nvSpPr>
        <p:spPr/>
        <p:txBody>
          <a:bodyPr/>
          <a:lstStyle/>
          <a:p>
            <a:fld id="{64F5D56D-582E-4563-AA04-E59D194FBBB0}" type="slidenum">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7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177"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4" name="PlaceHolder 3"/>
          <p:cNvSpPr>
            <a:spLocks noGrp="1"/>
          </p:cNvSpPr>
          <p:nvPr>
            <p:ph type="sldNum" idx="4"/>
          </p:nvPr>
        </p:nvSpPr>
        <p:spPr/>
        <p:txBody>
          <a:bodyPr/>
          <a:lstStyle/>
          <a:p>
            <a:fld id="{467E0A3D-BF27-4A7A-82A8-561F9C8A2E03}" type="slidenum">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7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179"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80"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5" name="PlaceHolder 4"/>
          <p:cNvSpPr>
            <a:spLocks noGrp="1"/>
          </p:cNvSpPr>
          <p:nvPr>
            <p:ph type="sldNum" idx="4"/>
          </p:nvPr>
        </p:nvSpPr>
        <p:spPr/>
        <p:txBody>
          <a:bodyPr/>
          <a:lstStyle/>
          <a:p>
            <a:fld id="{656A6E01-A05A-46AE-80F1-29AF8DBDC016}" type="slidenum">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8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3" name="PlaceHolder 2"/>
          <p:cNvSpPr>
            <a:spLocks noGrp="1"/>
          </p:cNvSpPr>
          <p:nvPr>
            <p:ph type="sldNum" idx="4"/>
          </p:nvPr>
        </p:nvSpPr>
        <p:spPr/>
        <p:txBody>
          <a:bodyPr/>
          <a:lstStyle/>
          <a:p>
            <a:fld id="{2F6F5314-A086-4920-B545-76E144E1E5C5}" type="slidenum">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82"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3" name="PlaceHolder 2"/>
          <p:cNvSpPr>
            <a:spLocks noGrp="1"/>
          </p:cNvSpPr>
          <p:nvPr>
            <p:ph type="sldNum" idx="4"/>
          </p:nvPr>
        </p:nvSpPr>
        <p:spPr/>
        <p:txBody>
          <a:bodyPr/>
          <a:lstStyle/>
          <a:p>
            <a:fld id="{36A9AFB5-0D83-42E7-BB6E-1FD84300DCCC}" type="slidenum">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8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184"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85"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86"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6" name="PlaceHolder 5"/>
          <p:cNvSpPr>
            <a:spLocks noGrp="1"/>
          </p:cNvSpPr>
          <p:nvPr>
            <p:ph type="sldNum" idx="4"/>
          </p:nvPr>
        </p:nvSpPr>
        <p:spPr/>
        <p:txBody>
          <a:bodyPr/>
          <a:lstStyle/>
          <a:p>
            <a:fld id="{9C999657-53DA-40BE-9E48-D78B0F29C20C}" type="slidenum">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188"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89"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90"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6" name="PlaceHolder 5"/>
          <p:cNvSpPr>
            <a:spLocks noGrp="1"/>
          </p:cNvSpPr>
          <p:nvPr>
            <p:ph type="sldNum" idx="4"/>
          </p:nvPr>
        </p:nvSpPr>
        <p:spPr/>
        <p:txBody>
          <a:bodyPr/>
          <a:lstStyle/>
          <a:p>
            <a:fld id="{BEA2ACC8-BF54-4344-9C93-35A9B86F763B}" type="slidenum">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192"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93"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94"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6" name="PlaceHolder 5"/>
          <p:cNvSpPr>
            <a:spLocks noGrp="1"/>
          </p:cNvSpPr>
          <p:nvPr>
            <p:ph type="sldNum" idx="4"/>
          </p:nvPr>
        </p:nvSpPr>
        <p:spPr/>
        <p:txBody>
          <a:bodyPr/>
          <a:lstStyle/>
          <a:p>
            <a:fld id="{82D51C8C-B795-4705-AFA5-8E14D4259169}" type="slidenum">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9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196"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97"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5" name="PlaceHolder 4"/>
          <p:cNvSpPr>
            <a:spLocks noGrp="1"/>
          </p:cNvSpPr>
          <p:nvPr>
            <p:ph type="sldNum" idx="4"/>
          </p:nvPr>
        </p:nvSpPr>
        <p:spPr/>
        <p:txBody>
          <a:bodyPr/>
          <a:lstStyle/>
          <a:p>
            <a:fld id="{A3AA4C9C-7A7B-4D28-9B1D-1858FBE33980}" type="slidenum">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9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199"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00"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01"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02"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7" name="PlaceHolder 6"/>
          <p:cNvSpPr>
            <a:spLocks noGrp="1"/>
          </p:cNvSpPr>
          <p:nvPr>
            <p:ph type="sldNum" idx="4"/>
          </p:nvPr>
        </p:nvSpPr>
        <p:spPr/>
        <p:txBody>
          <a:bodyPr/>
          <a:lstStyle/>
          <a:p>
            <a:fld id="{C6058120-A298-4DFE-9BAA-E717436B5D4C}"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204"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05"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06"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07"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08"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09"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9" name="PlaceHolder 8"/>
          <p:cNvSpPr>
            <a:spLocks noGrp="1"/>
          </p:cNvSpPr>
          <p:nvPr>
            <p:ph type="sldNum" idx="4"/>
          </p:nvPr>
        </p:nvSpPr>
        <p:spPr/>
        <p:txBody>
          <a:bodyPr/>
          <a:lstStyle/>
          <a:p>
            <a:fld id="{E2BA0061-4B8D-443A-941C-12DA20B06A23}" type="slidenum">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2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221"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2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223"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2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225"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26"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2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28"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2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230"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31"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32"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3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234"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35"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36"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3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238"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39"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40"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242"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43"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4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245"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46"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47"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48"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4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250"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51"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52"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53"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54"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55"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5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259"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6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261"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6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263"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64"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6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66"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6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268"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69"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70"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12"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3"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4"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7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272"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73"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74"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7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276"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77"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78"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7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280"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81"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8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283"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84"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85"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86"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8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288"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89"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90"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91"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92"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93"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16"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7"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18"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GB" sz="4400" b="0" strike="noStrike" spc="-1">
              <a:latin typeface="Arial"/>
            </a:endParaRPr>
          </a:p>
        </p:txBody>
      </p:sp>
      <p:sp>
        <p:nvSpPr>
          <p:cNvPr id="20"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GB" sz="3200" b="0" strike="noStrike" spc="-1">
              <a:latin typeface="Arial"/>
            </a:endParaRPr>
          </a:p>
        </p:txBody>
      </p:sp>
      <p:sp>
        <p:nvSpPr>
          <p:cNvPr id="22"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GB"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image" Target="../media/image1.png"/><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theme" Target="../theme/theme3.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image" Target="../media/image1.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theme" Target="../theme/theme4.xml"/><Relationship Id="rId18" Type="http://schemas.openxmlformats.org/officeDocument/2006/relationships/image" Target="../media/image3.png"/><Relationship Id="rId3" Type="http://schemas.openxmlformats.org/officeDocument/2006/relationships/slideLayout" Target="../slideLayouts/slideLayout41.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17" Type="http://schemas.openxmlformats.org/officeDocument/2006/relationships/hyperlink" Target="https://www.linkedin.com/company/dome-marketplace/" TargetMode="External"/><Relationship Id="rId2" Type="http://schemas.openxmlformats.org/officeDocument/2006/relationships/slideLayout" Target="../slideLayouts/slideLayout40.xml"/><Relationship Id="rId16" Type="http://schemas.openxmlformats.org/officeDocument/2006/relationships/image" Target="../media/image2.png"/><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5" Type="http://schemas.openxmlformats.org/officeDocument/2006/relationships/slideLayout" Target="../slideLayouts/slideLayout43.xml"/><Relationship Id="rId15" Type="http://schemas.openxmlformats.org/officeDocument/2006/relationships/hyperlink" Target="https://twitter.com/DomeMarketplace" TargetMode="External"/><Relationship Id="rId10" Type="http://schemas.openxmlformats.org/officeDocument/2006/relationships/slideLayout" Target="../slideLayouts/slideLayout48.xml"/><Relationship Id="rId19" Type="http://schemas.openxmlformats.org/officeDocument/2006/relationships/image" Target="../media/image4.png"/><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hyperlink" Target="https://dome-marketplace.eu/" TargetMode="Externa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8.xml"/><Relationship Id="rId13" Type="http://schemas.openxmlformats.org/officeDocument/2006/relationships/theme" Target="../theme/theme5.xml"/><Relationship Id="rId18" Type="http://schemas.openxmlformats.org/officeDocument/2006/relationships/image" Target="../media/image8.png"/><Relationship Id="rId3" Type="http://schemas.openxmlformats.org/officeDocument/2006/relationships/slideLayout" Target="../slideLayouts/slideLayout53.xml"/><Relationship Id="rId7" Type="http://schemas.openxmlformats.org/officeDocument/2006/relationships/slideLayout" Target="../slideLayouts/slideLayout57.xml"/><Relationship Id="rId12" Type="http://schemas.openxmlformats.org/officeDocument/2006/relationships/slideLayout" Target="../slideLayouts/slideLayout62.xml"/><Relationship Id="rId17" Type="http://schemas.openxmlformats.org/officeDocument/2006/relationships/image" Target="../media/image7.png"/><Relationship Id="rId2" Type="http://schemas.openxmlformats.org/officeDocument/2006/relationships/slideLayout" Target="../slideLayouts/slideLayout52.xml"/><Relationship Id="rId16" Type="http://schemas.openxmlformats.org/officeDocument/2006/relationships/hyperlink" Target="https://beopen-dep.eu/" TargetMode="Externa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slideLayout" Target="../slideLayouts/slideLayout61.xml"/><Relationship Id="rId5" Type="http://schemas.openxmlformats.org/officeDocument/2006/relationships/slideLayout" Target="../slideLayouts/slideLayout55.xml"/><Relationship Id="rId15" Type="http://schemas.openxmlformats.org/officeDocument/2006/relationships/image" Target="../media/image6.png"/><Relationship Id="rId10" Type="http://schemas.openxmlformats.org/officeDocument/2006/relationships/slideLayout" Target="../slideLayouts/slideLayout60.xml"/><Relationship Id="rId4" Type="http://schemas.openxmlformats.org/officeDocument/2006/relationships/slideLayout" Target="../slideLayouts/slideLayout54.xml"/><Relationship Id="rId9" Type="http://schemas.openxmlformats.org/officeDocument/2006/relationships/slideLayout" Target="../slideLayouts/slideLayout59.xml"/><Relationship Id="rId14" Type="http://schemas.openxmlformats.org/officeDocument/2006/relationships/image" Target="../media/image5.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0.xml"/><Relationship Id="rId13" Type="http://schemas.openxmlformats.org/officeDocument/2006/relationships/theme" Target="../theme/theme6.xml"/><Relationship Id="rId3" Type="http://schemas.openxmlformats.org/officeDocument/2006/relationships/slideLayout" Target="../slideLayouts/slideLayout65.xml"/><Relationship Id="rId7" Type="http://schemas.openxmlformats.org/officeDocument/2006/relationships/slideLayout" Target="../slideLayouts/slideLayout69.xml"/><Relationship Id="rId12" Type="http://schemas.openxmlformats.org/officeDocument/2006/relationships/slideLayout" Target="../slideLayouts/slideLayout74.xml"/><Relationship Id="rId2" Type="http://schemas.openxmlformats.org/officeDocument/2006/relationships/slideLayout" Target="../slideLayouts/slideLayout64.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0" Type="http://schemas.openxmlformats.org/officeDocument/2006/relationships/slideLayout" Target="../slideLayouts/slideLayout72.xml"/><Relationship Id="rId4" Type="http://schemas.openxmlformats.org/officeDocument/2006/relationships/slideLayout" Target="../slideLayouts/slideLayout66.xml"/><Relationship Id="rId9"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r>
              <a:rPr lang="en-GB" sz="4400" b="0" strike="noStrike" spc="-1">
                <a:latin typeface="Arial"/>
              </a:rPr>
              <a:t>Click to edit the title text format</a:t>
            </a:r>
          </a:p>
        </p:txBody>
      </p:sp>
      <p:sp>
        <p:nvSpPr>
          <p:cNvPr id="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GB"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GB" sz="2800" b="0" strike="noStrike" spc="-1">
                <a:latin typeface="Arial"/>
              </a:rPr>
              <a:t>Second Outline Level</a:t>
            </a:r>
          </a:p>
          <a:p>
            <a:pPr marL="1296000" lvl="2" indent="-288000">
              <a:spcBef>
                <a:spcPts val="850"/>
              </a:spcBef>
              <a:buClr>
                <a:srgbClr val="000000"/>
              </a:buClr>
              <a:buSzPct val="45000"/>
              <a:buFont typeface="Wingdings" charset="2"/>
              <a:buChar char=""/>
            </a:pPr>
            <a:r>
              <a:rPr lang="en-GB" sz="2400" b="0" strike="noStrike" spc="-1">
                <a:latin typeface="Arial"/>
              </a:rPr>
              <a:t>Third Outline Level</a:t>
            </a:r>
          </a:p>
          <a:p>
            <a:pPr marL="1728000" lvl="3" indent="-216000">
              <a:spcBef>
                <a:spcPts val="567"/>
              </a:spcBef>
              <a:buClr>
                <a:srgbClr val="000000"/>
              </a:buClr>
              <a:buSzPct val="75000"/>
              <a:buFont typeface="Symbol" charset="2"/>
              <a:buChar char=""/>
            </a:pPr>
            <a:r>
              <a:rPr lang="en-GB" sz="2000" b="0" strike="noStrike" spc="-1">
                <a:latin typeface="Arial"/>
              </a:rPr>
              <a:t>Fourth Outline Level</a:t>
            </a:r>
          </a:p>
          <a:p>
            <a:pPr marL="2160000" lvl="4" indent="-216000">
              <a:spcBef>
                <a:spcPts val="283"/>
              </a:spcBef>
              <a:buClr>
                <a:srgbClr val="000000"/>
              </a:buClr>
              <a:buSzPct val="45000"/>
              <a:buFont typeface="Wingdings" charset="2"/>
              <a:buChar char=""/>
            </a:pPr>
            <a:r>
              <a:rPr lang="en-GB" sz="2000" b="0" strike="noStrike" spc="-1">
                <a:latin typeface="Arial"/>
              </a:rPr>
              <a:t>Fifth Outline Level</a:t>
            </a:r>
          </a:p>
          <a:p>
            <a:pPr marL="2592000" lvl="5" indent="-216000">
              <a:spcBef>
                <a:spcPts val="283"/>
              </a:spcBef>
              <a:buClr>
                <a:srgbClr val="000000"/>
              </a:buClr>
              <a:buSzPct val="45000"/>
              <a:buFont typeface="Wingdings" charset="2"/>
              <a:buChar char=""/>
            </a:pPr>
            <a:r>
              <a:rPr lang="en-GB" sz="2000" b="0" strike="noStrike" spc="-1">
                <a:latin typeface="Arial"/>
              </a:rPr>
              <a:t>Sixth Outline Level</a:t>
            </a:r>
          </a:p>
          <a:p>
            <a:pPr marL="3024000" lvl="6" indent="-216000">
              <a:spcBef>
                <a:spcPts val="283"/>
              </a:spcBef>
              <a:buClr>
                <a:srgbClr val="000000"/>
              </a:buClr>
              <a:buSzPct val="45000"/>
              <a:buFont typeface="Wingdings" charset="2"/>
              <a:buChar char=""/>
            </a:pPr>
            <a:r>
              <a:rPr lang="en-GB"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739"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8" name="Google Shape;36;p6"/>
          <p:cNvSpPr/>
          <p:nvPr/>
        </p:nvSpPr>
        <p:spPr>
          <a:xfrm rot="10800000">
            <a:off x="242640" y="211320"/>
            <a:ext cx="2520" cy="758880"/>
          </a:xfrm>
          <a:custGeom>
            <a:avLst/>
            <a:gdLst/>
            <a:ahLst/>
            <a:cxnLst/>
            <a:rect l="l" t="t" r="r" b="b"/>
            <a:pathLst>
              <a:path w="21600" h="21600">
                <a:moveTo>
                  <a:pt x="0" y="0"/>
                </a:moveTo>
                <a:lnTo>
                  <a:pt x="21600" y="21600"/>
                </a:lnTo>
              </a:path>
            </a:pathLst>
          </a:custGeom>
          <a:noFill/>
          <a:ln w="38100">
            <a:solidFill>
              <a:srgbClr val="002E67"/>
            </a:solidFill>
            <a:round/>
          </a:ln>
        </p:spPr>
        <p:style>
          <a:lnRef idx="0">
            <a:scrgbClr r="0" g="0" b="0"/>
          </a:lnRef>
          <a:fillRef idx="0">
            <a:scrgbClr r="0" g="0" b="0"/>
          </a:fillRef>
          <a:effectRef idx="0">
            <a:scrgbClr r="0" g="0" b="0"/>
          </a:effectRef>
          <a:fontRef idx="minor"/>
        </p:style>
      </p:sp>
      <p:pic>
        <p:nvPicPr>
          <p:cNvPr id="39" name="Google Shape;38;p6"/>
          <p:cNvPicPr/>
          <p:nvPr/>
        </p:nvPicPr>
        <p:blipFill>
          <a:blip r:embed="rId15"/>
          <a:stretch/>
        </p:blipFill>
        <p:spPr>
          <a:xfrm>
            <a:off x="6710040" y="4843440"/>
            <a:ext cx="307080" cy="272520"/>
          </a:xfrm>
          <a:prstGeom prst="rect">
            <a:avLst/>
          </a:prstGeom>
          <a:ln w="0">
            <a:noFill/>
          </a:ln>
        </p:spPr>
      </p:pic>
      <p:sp>
        <p:nvSpPr>
          <p:cNvPr id="40" name="Google Shape;39;p6"/>
          <p:cNvSpPr/>
          <p:nvPr/>
        </p:nvSpPr>
        <p:spPr>
          <a:xfrm>
            <a:off x="7018560" y="4830480"/>
            <a:ext cx="2046960" cy="29700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tabLst>
                <a:tab pos="0" algn="l"/>
              </a:tabLst>
            </a:pPr>
            <a:r>
              <a:rPr lang="en-US" sz="750" b="0" strike="noStrike" spc="-1">
                <a:solidFill>
                  <a:srgbClr val="000000"/>
                </a:solidFill>
                <a:latin typeface="Arial"/>
                <a:ea typeface="Arial"/>
              </a:rPr>
              <a:t>DOME - Distributed Open Marketplace for Cloud and Edge Services in Europe</a:t>
            </a:r>
            <a:endParaRPr lang="en-GB" sz="750" b="0" strike="noStrike" spc="-1">
              <a:latin typeface="Arial"/>
            </a:endParaRPr>
          </a:p>
        </p:txBody>
      </p:sp>
      <p:sp>
        <p:nvSpPr>
          <p:cNvPr id="41" name="PlaceHolder 1"/>
          <p:cNvSpPr>
            <a:spLocks noGrp="1"/>
          </p:cNvSpPr>
          <p:nvPr>
            <p:ph type="sldNum" idx="1"/>
          </p:nvPr>
        </p:nvSpPr>
        <p:spPr>
          <a:xfrm>
            <a:off x="4055400" y="4869720"/>
            <a:ext cx="1031760" cy="272520"/>
          </a:xfrm>
          <a:prstGeom prst="rect">
            <a:avLst/>
          </a:prstGeom>
          <a:noFill/>
          <a:ln w="0">
            <a:noFill/>
          </a:ln>
        </p:spPr>
        <p:txBody>
          <a:bodyPr lIns="90000" tIns="45000" rIns="90000" bIns="45000" anchor="ctr">
            <a:noAutofit/>
          </a:bodyPr>
          <a:lstStyle>
            <a:lvl1pPr algn="ctr">
              <a:lnSpc>
                <a:spcPct val="100000"/>
              </a:lnSpc>
              <a:buNone/>
              <a:tabLst>
                <a:tab pos="0" algn="l"/>
              </a:tabLst>
              <a:defRPr lang="en-US" sz="980" b="1" strike="noStrike" spc="-1">
                <a:solidFill>
                  <a:srgbClr val="888888"/>
                </a:solidFill>
                <a:latin typeface="Arial"/>
                <a:ea typeface="Arial"/>
              </a:defRPr>
            </a:lvl1pPr>
          </a:lstStyle>
          <a:p>
            <a:pPr algn="ctr">
              <a:lnSpc>
                <a:spcPct val="100000"/>
              </a:lnSpc>
              <a:buNone/>
              <a:tabLst>
                <a:tab pos="0" algn="l"/>
              </a:tabLst>
            </a:pPr>
            <a:fld id="{16327086-781C-48D3-B83E-9898C28CB1C3}" type="slidenum">
              <a:rPr lang="en-US" sz="980" b="1" strike="noStrike" spc="-1">
                <a:solidFill>
                  <a:srgbClr val="888888"/>
                </a:solidFill>
                <a:latin typeface="Arial"/>
                <a:ea typeface="Arial"/>
              </a:rPr>
              <a:t>‹#›</a:t>
            </a:fld>
            <a:endParaRPr lang="en-GB" sz="980" b="0" strike="noStrike" spc="-1">
              <a:latin typeface="Times New Roman"/>
            </a:endParaRPr>
          </a:p>
        </p:txBody>
      </p:sp>
      <p:sp>
        <p:nvSpPr>
          <p:cNvPr id="42" name="PlaceHolder 2"/>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r>
              <a:rPr lang="en-GB" sz="4400" b="0" strike="noStrike" spc="-1">
                <a:latin typeface="Arial"/>
              </a:rPr>
              <a:t>Click to edit the title text format</a:t>
            </a:r>
          </a:p>
        </p:txBody>
      </p:sp>
      <p:sp>
        <p:nvSpPr>
          <p:cNvPr id="43"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343080" indent="-257040">
              <a:spcBef>
                <a:spcPts val="1417"/>
              </a:spcBef>
              <a:buClr>
                <a:srgbClr val="2D58A7"/>
              </a:buClr>
              <a:buSzPct val="55000"/>
              <a:buFont typeface="Wingdings" charset="2"/>
              <a:buChar char=""/>
            </a:pPr>
            <a:r>
              <a:rPr lang="en-GB" sz="3200" b="0" strike="noStrike" spc="-1">
                <a:latin typeface="Arial"/>
              </a:rPr>
              <a:t>Click to edit the outline text format</a:t>
            </a:r>
          </a:p>
          <a:p>
            <a:pPr marL="864000" lvl="1" indent="-324000">
              <a:spcBef>
                <a:spcPts val="1134"/>
              </a:spcBef>
              <a:buClr>
                <a:srgbClr val="000000"/>
              </a:buClr>
              <a:buSzPct val="55000"/>
              <a:buFont typeface="Wingdings" charset="2"/>
              <a:buChar char=""/>
            </a:pPr>
            <a:r>
              <a:rPr lang="en-GB" sz="2800" b="0" strike="noStrike" spc="-1">
                <a:latin typeface="Arial"/>
              </a:rPr>
              <a:t>Second Outline Level</a:t>
            </a:r>
          </a:p>
          <a:p>
            <a:pPr marL="1296000" lvl="2" indent="-288000">
              <a:spcBef>
                <a:spcPts val="850"/>
              </a:spcBef>
              <a:buClr>
                <a:srgbClr val="000000"/>
              </a:buClr>
              <a:buSzPct val="55000"/>
              <a:buFont typeface="Wingdings" charset="2"/>
              <a:buChar char=""/>
            </a:pPr>
            <a:r>
              <a:rPr lang="en-GB" sz="2400" b="0" strike="noStrike" spc="-1">
                <a:latin typeface="Arial"/>
              </a:rPr>
              <a:t>Third Outline Level</a:t>
            </a:r>
          </a:p>
          <a:p>
            <a:pPr marL="1728000" lvl="3" indent="-216000">
              <a:spcBef>
                <a:spcPts val="567"/>
              </a:spcBef>
              <a:buClr>
                <a:srgbClr val="000000"/>
              </a:buClr>
              <a:buSzPct val="75000"/>
              <a:buFont typeface="Wingdings" charset="2"/>
              <a:buChar char=""/>
            </a:pPr>
            <a:r>
              <a:rPr lang="en-GB" sz="2000" b="0" strike="noStrike" spc="-1">
                <a:latin typeface="Arial"/>
              </a:rPr>
              <a:t>Fourth Outline Level</a:t>
            </a:r>
          </a:p>
          <a:p>
            <a:pPr marL="2160000" lvl="4" indent="-216000">
              <a:spcBef>
                <a:spcPts val="283"/>
              </a:spcBef>
              <a:buClr>
                <a:srgbClr val="000000"/>
              </a:buClr>
              <a:buSzPct val="45000"/>
              <a:buFont typeface="Wingdings" charset="2"/>
              <a:buChar char=""/>
            </a:pPr>
            <a:r>
              <a:rPr lang="en-GB" sz="2000" b="0" strike="noStrike" spc="-1">
                <a:latin typeface="Arial"/>
              </a:rPr>
              <a:t>Fifth Outline Level</a:t>
            </a:r>
          </a:p>
          <a:p>
            <a:pPr marL="2592000" lvl="5" indent="-216000">
              <a:spcBef>
                <a:spcPts val="283"/>
              </a:spcBef>
              <a:buClr>
                <a:srgbClr val="000000"/>
              </a:buClr>
              <a:buSzPct val="45000"/>
              <a:buFont typeface="Wingdings" charset="2"/>
              <a:buChar char=""/>
            </a:pPr>
            <a:r>
              <a:rPr lang="en-GB" sz="2000" b="0" strike="noStrike" spc="-1">
                <a:latin typeface="Arial"/>
              </a:rPr>
              <a:t>Sixth Outline Level</a:t>
            </a:r>
          </a:p>
          <a:p>
            <a:pPr marL="3024000" lvl="6" indent="-216000">
              <a:spcBef>
                <a:spcPts val="283"/>
              </a:spcBef>
              <a:buClr>
                <a:srgbClr val="000000"/>
              </a:buClr>
              <a:buSzPct val="45000"/>
              <a:buFont typeface="Wingdings" charset="2"/>
              <a:buChar char=""/>
            </a:pPr>
            <a:r>
              <a:rPr lang="en-GB"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74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0" name="Google Shape;36;p6"/>
          <p:cNvSpPr/>
          <p:nvPr/>
        </p:nvSpPr>
        <p:spPr>
          <a:xfrm rot="10800000">
            <a:off x="242640" y="211320"/>
            <a:ext cx="2520" cy="758880"/>
          </a:xfrm>
          <a:custGeom>
            <a:avLst/>
            <a:gdLst/>
            <a:ahLst/>
            <a:cxnLst/>
            <a:rect l="l" t="t" r="r" b="b"/>
            <a:pathLst>
              <a:path w="21600" h="21600">
                <a:moveTo>
                  <a:pt x="0" y="0"/>
                </a:moveTo>
                <a:lnTo>
                  <a:pt x="21600" y="21600"/>
                </a:lnTo>
              </a:path>
            </a:pathLst>
          </a:custGeom>
          <a:noFill/>
          <a:ln w="38100">
            <a:solidFill>
              <a:srgbClr val="002E67"/>
            </a:solidFill>
            <a:round/>
          </a:ln>
        </p:spPr>
        <p:style>
          <a:lnRef idx="0">
            <a:scrgbClr r="0" g="0" b="0"/>
          </a:lnRef>
          <a:fillRef idx="0">
            <a:scrgbClr r="0" g="0" b="0"/>
          </a:fillRef>
          <a:effectRef idx="0">
            <a:scrgbClr r="0" g="0" b="0"/>
          </a:effectRef>
          <a:fontRef idx="minor"/>
        </p:style>
      </p:sp>
      <p:pic>
        <p:nvPicPr>
          <p:cNvPr id="81" name="Google Shape;38;p6"/>
          <p:cNvPicPr/>
          <p:nvPr/>
        </p:nvPicPr>
        <p:blipFill>
          <a:blip r:embed="rId14"/>
          <a:stretch/>
        </p:blipFill>
        <p:spPr>
          <a:xfrm>
            <a:off x="6710040" y="4843440"/>
            <a:ext cx="307080" cy="272520"/>
          </a:xfrm>
          <a:prstGeom prst="rect">
            <a:avLst/>
          </a:prstGeom>
          <a:ln w="0">
            <a:noFill/>
          </a:ln>
        </p:spPr>
      </p:pic>
      <p:sp>
        <p:nvSpPr>
          <p:cNvPr id="82" name="Google Shape;39;p6"/>
          <p:cNvSpPr/>
          <p:nvPr/>
        </p:nvSpPr>
        <p:spPr>
          <a:xfrm>
            <a:off x="7018560" y="4830480"/>
            <a:ext cx="2046960" cy="29700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tabLst>
                <a:tab pos="0" algn="l"/>
              </a:tabLst>
            </a:pPr>
            <a:r>
              <a:rPr lang="en-US" sz="750" b="0" strike="noStrike" spc="-1">
                <a:solidFill>
                  <a:srgbClr val="000000"/>
                </a:solidFill>
                <a:latin typeface="Arial"/>
                <a:ea typeface="Arial"/>
              </a:rPr>
              <a:t>DOME - Distributed Open Marketplace for Cloud and Edge Services in Europe</a:t>
            </a:r>
            <a:endParaRPr lang="en-GB" sz="750" b="0" strike="noStrike" spc="-1">
              <a:latin typeface="Arial"/>
            </a:endParaRPr>
          </a:p>
        </p:txBody>
      </p:sp>
      <p:sp>
        <p:nvSpPr>
          <p:cNvPr id="83" name="PlaceHolder 1"/>
          <p:cNvSpPr>
            <a:spLocks noGrp="1"/>
          </p:cNvSpPr>
          <p:nvPr>
            <p:ph type="sldNum" idx="2"/>
          </p:nvPr>
        </p:nvSpPr>
        <p:spPr>
          <a:xfrm>
            <a:off x="4055400" y="4869720"/>
            <a:ext cx="1031760" cy="272520"/>
          </a:xfrm>
          <a:prstGeom prst="rect">
            <a:avLst/>
          </a:prstGeom>
          <a:noFill/>
          <a:ln w="0">
            <a:noFill/>
          </a:ln>
        </p:spPr>
        <p:txBody>
          <a:bodyPr lIns="90000" tIns="45000" rIns="90000" bIns="45000" anchor="ctr">
            <a:noAutofit/>
          </a:bodyPr>
          <a:lstStyle>
            <a:lvl1pPr algn="ctr">
              <a:lnSpc>
                <a:spcPct val="100000"/>
              </a:lnSpc>
              <a:buNone/>
              <a:tabLst>
                <a:tab pos="0" algn="l"/>
              </a:tabLst>
              <a:defRPr lang="en-US" sz="980" b="1" strike="noStrike" spc="-1">
                <a:solidFill>
                  <a:srgbClr val="888888"/>
                </a:solidFill>
                <a:latin typeface="Arial"/>
                <a:ea typeface="Arial"/>
              </a:defRPr>
            </a:lvl1pPr>
          </a:lstStyle>
          <a:p>
            <a:pPr algn="ctr">
              <a:lnSpc>
                <a:spcPct val="100000"/>
              </a:lnSpc>
              <a:buNone/>
              <a:tabLst>
                <a:tab pos="0" algn="l"/>
              </a:tabLst>
            </a:pPr>
            <a:fld id="{98A25216-C263-40ED-9B1D-6CEE93B13E3D}" type="slidenum">
              <a:rPr lang="en-US" sz="980" b="1" strike="noStrike" spc="-1">
                <a:solidFill>
                  <a:srgbClr val="888888"/>
                </a:solidFill>
                <a:latin typeface="Arial"/>
                <a:ea typeface="Arial"/>
              </a:rPr>
              <a:t>‹#›</a:t>
            </a:fld>
            <a:endParaRPr lang="en-GB" sz="980" b="0" strike="noStrike" spc="-1">
              <a:latin typeface="Times New Roman"/>
            </a:endParaRPr>
          </a:p>
        </p:txBody>
      </p:sp>
      <p:sp>
        <p:nvSpPr>
          <p:cNvPr id="84" name="PlaceHolder 2"/>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r>
              <a:rPr lang="en-GB" sz="4400" b="0" strike="noStrike" spc="-1">
                <a:latin typeface="Arial"/>
              </a:rPr>
              <a:t>Click to edit the title text format</a:t>
            </a:r>
          </a:p>
        </p:txBody>
      </p:sp>
      <p:sp>
        <p:nvSpPr>
          <p:cNvPr id="85"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GB"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GB" sz="2800" b="0" strike="noStrike" spc="-1">
                <a:latin typeface="Arial"/>
              </a:rPr>
              <a:t>Second Outline Level</a:t>
            </a:r>
          </a:p>
          <a:p>
            <a:pPr marL="1296000" lvl="2" indent="-288000">
              <a:spcBef>
                <a:spcPts val="850"/>
              </a:spcBef>
              <a:buClr>
                <a:srgbClr val="000000"/>
              </a:buClr>
              <a:buSzPct val="45000"/>
              <a:buFont typeface="Wingdings" charset="2"/>
              <a:buChar char=""/>
            </a:pPr>
            <a:r>
              <a:rPr lang="en-GB" sz="2400" b="0" strike="noStrike" spc="-1">
                <a:latin typeface="Arial"/>
              </a:rPr>
              <a:t>Third Outline Level</a:t>
            </a:r>
          </a:p>
          <a:p>
            <a:pPr marL="1728000" lvl="3" indent="-216000">
              <a:spcBef>
                <a:spcPts val="567"/>
              </a:spcBef>
              <a:buClr>
                <a:srgbClr val="000000"/>
              </a:buClr>
              <a:buSzPct val="75000"/>
              <a:buFont typeface="Symbol" charset="2"/>
              <a:buChar char=""/>
            </a:pPr>
            <a:r>
              <a:rPr lang="en-GB" sz="2000" b="0" strike="noStrike" spc="-1">
                <a:latin typeface="Arial"/>
              </a:rPr>
              <a:t>Fourth Outline Level</a:t>
            </a:r>
          </a:p>
          <a:p>
            <a:pPr marL="2160000" lvl="4" indent="-216000">
              <a:spcBef>
                <a:spcPts val="283"/>
              </a:spcBef>
              <a:buClr>
                <a:srgbClr val="000000"/>
              </a:buClr>
              <a:buSzPct val="45000"/>
              <a:buFont typeface="Wingdings" charset="2"/>
              <a:buChar char=""/>
            </a:pPr>
            <a:r>
              <a:rPr lang="en-GB" sz="2000" b="0" strike="noStrike" spc="-1">
                <a:latin typeface="Arial"/>
              </a:rPr>
              <a:t>Fifth Outline Level</a:t>
            </a:r>
          </a:p>
          <a:p>
            <a:pPr marL="2592000" lvl="5" indent="-216000">
              <a:spcBef>
                <a:spcPts val="283"/>
              </a:spcBef>
              <a:buClr>
                <a:srgbClr val="000000"/>
              </a:buClr>
              <a:buSzPct val="45000"/>
              <a:buFont typeface="Wingdings" charset="2"/>
              <a:buChar char=""/>
            </a:pPr>
            <a:r>
              <a:rPr lang="en-GB" sz="2000" b="0" strike="noStrike" spc="-1">
                <a:latin typeface="Arial"/>
              </a:rPr>
              <a:t>Sixth Outline Level</a:t>
            </a:r>
          </a:p>
          <a:p>
            <a:pPr marL="3024000" lvl="6" indent="-216000">
              <a:spcBef>
                <a:spcPts val="283"/>
              </a:spcBef>
              <a:buClr>
                <a:srgbClr val="000000"/>
              </a:buClr>
              <a:buSzPct val="45000"/>
              <a:buFont typeface="Wingdings" charset="2"/>
              <a:buChar char=""/>
            </a:pPr>
            <a:r>
              <a:rPr lang="en-GB"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63" name="Google Shape;103;p21"/>
          <p:cNvSpPr/>
          <p:nvPr/>
        </p:nvSpPr>
        <p:spPr>
          <a:xfrm>
            <a:off x="300960" y="4536000"/>
            <a:ext cx="8564760" cy="360"/>
          </a:xfrm>
          <a:custGeom>
            <a:avLst/>
            <a:gdLst/>
            <a:ahLst/>
            <a:cxnLst/>
            <a:rect l="l" t="t" r="r" b="b"/>
            <a:pathLst>
              <a:path w="21600" h="21600">
                <a:moveTo>
                  <a:pt x="0" y="0"/>
                </a:moveTo>
                <a:lnTo>
                  <a:pt x="21600" y="21600"/>
                </a:lnTo>
              </a:path>
            </a:pathLst>
          </a:custGeom>
          <a:noFill/>
          <a:ln w="9525">
            <a:solidFill>
              <a:srgbClr val="2D58A7"/>
            </a:solidFill>
            <a:round/>
          </a:ln>
        </p:spPr>
        <p:style>
          <a:lnRef idx="0">
            <a:scrgbClr r="0" g="0" b="0"/>
          </a:lnRef>
          <a:fillRef idx="0">
            <a:scrgbClr r="0" g="0" b="0"/>
          </a:fillRef>
          <a:effectRef idx="0">
            <a:scrgbClr r="0" g="0" b="0"/>
          </a:effectRef>
          <a:fontRef idx="minor"/>
        </p:style>
      </p:sp>
      <p:sp>
        <p:nvSpPr>
          <p:cNvPr id="164" name="Google Shape;104;p21"/>
          <p:cNvSpPr/>
          <p:nvPr/>
        </p:nvSpPr>
        <p:spPr>
          <a:xfrm>
            <a:off x="8517240" y="4695840"/>
            <a:ext cx="360" cy="223920"/>
          </a:xfrm>
          <a:custGeom>
            <a:avLst/>
            <a:gdLst/>
            <a:ahLst/>
            <a:cxnLst/>
            <a:rect l="l" t="t" r="r" b="b"/>
            <a:pathLst>
              <a:path w="21600" h="21600">
                <a:moveTo>
                  <a:pt x="0" y="0"/>
                </a:moveTo>
                <a:lnTo>
                  <a:pt x="21600" y="21600"/>
                </a:lnTo>
              </a:path>
            </a:pathLst>
          </a:custGeom>
          <a:noFill/>
          <a:ln w="9525">
            <a:solidFill>
              <a:srgbClr val="CCCCCC"/>
            </a:solidFill>
            <a:round/>
          </a:ln>
        </p:spPr>
        <p:style>
          <a:lnRef idx="0">
            <a:scrgbClr r="0" g="0" b="0"/>
          </a:lnRef>
          <a:fillRef idx="0">
            <a:scrgbClr r="0" g="0" b="0"/>
          </a:fillRef>
          <a:effectRef idx="0">
            <a:scrgbClr r="0" g="0" b="0"/>
          </a:effectRef>
          <a:fontRef idx="minor"/>
        </p:style>
      </p:sp>
      <p:sp>
        <p:nvSpPr>
          <p:cNvPr id="165" name="Google Shape;106;p21"/>
          <p:cNvSpPr/>
          <p:nvPr/>
        </p:nvSpPr>
        <p:spPr>
          <a:xfrm>
            <a:off x="7535160" y="4710960"/>
            <a:ext cx="360" cy="223920"/>
          </a:xfrm>
          <a:custGeom>
            <a:avLst/>
            <a:gdLst/>
            <a:ahLst/>
            <a:cxnLst/>
            <a:rect l="l" t="t" r="r" b="b"/>
            <a:pathLst>
              <a:path w="21600" h="21600">
                <a:moveTo>
                  <a:pt x="0" y="0"/>
                </a:moveTo>
                <a:lnTo>
                  <a:pt x="21600" y="21600"/>
                </a:lnTo>
              </a:path>
            </a:pathLst>
          </a:custGeom>
          <a:noFill/>
          <a:ln w="9525">
            <a:solidFill>
              <a:srgbClr val="CCCCCC"/>
            </a:solidFill>
            <a:round/>
          </a:ln>
        </p:spPr>
        <p:style>
          <a:lnRef idx="0">
            <a:scrgbClr r="0" g="0" b="0"/>
          </a:lnRef>
          <a:fillRef idx="0">
            <a:scrgbClr r="0" g="0" b="0"/>
          </a:fillRef>
          <a:effectRef idx="0">
            <a:scrgbClr r="0" g="0" b="0"/>
          </a:effectRef>
          <a:fontRef idx="minor"/>
        </p:style>
      </p:sp>
      <p:sp>
        <p:nvSpPr>
          <p:cNvPr id="166" name="Google Shape;107;p21"/>
          <p:cNvSpPr/>
          <p:nvPr/>
        </p:nvSpPr>
        <p:spPr>
          <a:xfrm>
            <a:off x="6074640" y="4761000"/>
            <a:ext cx="1257840" cy="1598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spAutoFit/>
          </a:bodyPr>
          <a:lstStyle/>
          <a:p>
            <a:pPr algn="r">
              <a:lnSpc>
                <a:spcPct val="100000"/>
              </a:lnSpc>
              <a:buNone/>
              <a:tabLst>
                <a:tab pos="0" algn="l"/>
              </a:tabLst>
            </a:pPr>
            <a:r>
              <a:rPr lang="en-US" sz="1050" b="0" u="sng" strike="noStrike" spc="-1">
                <a:solidFill>
                  <a:srgbClr val="2D58A7"/>
                </a:solidFill>
                <a:uFillTx/>
                <a:latin typeface="Blinker"/>
                <a:ea typeface="Blinker"/>
                <a:hlinkClick r:id="rId14"/>
              </a:rPr>
              <a:t>dome-marketplace.eu</a:t>
            </a:r>
            <a:endParaRPr lang="en-GB" sz="1050" b="0" strike="noStrike" spc="-1">
              <a:latin typeface="Arial"/>
            </a:endParaRPr>
          </a:p>
        </p:txBody>
      </p:sp>
      <p:pic>
        <p:nvPicPr>
          <p:cNvPr id="167" name="Google Shape;108;p21">
            <a:hlinkClick r:id="rId15"/>
          </p:cNvPr>
          <p:cNvPicPr/>
          <p:nvPr/>
        </p:nvPicPr>
        <p:blipFill>
          <a:blip r:embed="rId16"/>
          <a:stretch/>
        </p:blipFill>
        <p:spPr>
          <a:xfrm>
            <a:off x="8127000" y="4728240"/>
            <a:ext cx="187560" cy="187560"/>
          </a:xfrm>
          <a:prstGeom prst="rect">
            <a:avLst/>
          </a:prstGeom>
          <a:ln w="0">
            <a:noFill/>
          </a:ln>
        </p:spPr>
      </p:pic>
      <p:pic>
        <p:nvPicPr>
          <p:cNvPr id="168" name="Google Shape;109;p21">
            <a:hlinkClick r:id="rId17"/>
          </p:cNvPr>
          <p:cNvPicPr/>
          <p:nvPr/>
        </p:nvPicPr>
        <p:blipFill>
          <a:blip r:embed="rId18"/>
          <a:stretch/>
        </p:blipFill>
        <p:spPr>
          <a:xfrm>
            <a:off x="7736400" y="4728240"/>
            <a:ext cx="187560" cy="187560"/>
          </a:xfrm>
          <a:prstGeom prst="rect">
            <a:avLst/>
          </a:prstGeom>
          <a:ln w="0">
            <a:noFill/>
          </a:ln>
        </p:spPr>
      </p:pic>
      <p:pic>
        <p:nvPicPr>
          <p:cNvPr id="169" name="Google Shape;110;p21"/>
          <p:cNvPicPr/>
          <p:nvPr/>
        </p:nvPicPr>
        <p:blipFill>
          <a:blip r:embed="rId19"/>
          <a:stretch/>
        </p:blipFill>
        <p:spPr>
          <a:xfrm>
            <a:off x="300960" y="4704480"/>
            <a:ext cx="916200" cy="268560"/>
          </a:xfrm>
          <a:prstGeom prst="rect">
            <a:avLst/>
          </a:prstGeom>
          <a:ln w="0">
            <a:noFill/>
          </a:ln>
        </p:spPr>
      </p:pic>
      <p:sp>
        <p:nvSpPr>
          <p:cNvPr id="170" name="Google Shape;111;p21"/>
          <p:cNvSpPr/>
          <p:nvPr/>
        </p:nvSpPr>
        <p:spPr>
          <a:xfrm>
            <a:off x="1350000" y="4736160"/>
            <a:ext cx="4299120" cy="2073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spAutoFit/>
          </a:bodyPr>
          <a:lstStyle/>
          <a:p>
            <a:pPr>
              <a:lnSpc>
                <a:spcPct val="130000"/>
              </a:lnSpc>
              <a:buNone/>
              <a:tabLst>
                <a:tab pos="0" algn="l"/>
              </a:tabLst>
            </a:pPr>
            <a:r>
              <a:rPr lang="en-US" sz="1050" b="0" strike="noStrike" spc="-1">
                <a:solidFill>
                  <a:srgbClr val="666666"/>
                </a:solidFill>
                <a:latin typeface="Blinker"/>
                <a:ea typeface="Blinker"/>
              </a:rPr>
              <a:t>A Distributed Open Marketplace for Europe Cloud and Edge Services</a:t>
            </a:r>
            <a:endParaRPr lang="en-GB" sz="1050" b="0" strike="noStrike" spc="-1">
              <a:latin typeface="Arial"/>
            </a:endParaRPr>
          </a:p>
        </p:txBody>
      </p:sp>
      <p:sp>
        <p:nvSpPr>
          <p:cNvPr id="171" name="PlaceHolder 1"/>
          <p:cNvSpPr>
            <a:spLocks noGrp="1"/>
          </p:cNvSpPr>
          <p:nvPr>
            <p:ph type="sldNum" idx="4"/>
          </p:nvPr>
        </p:nvSpPr>
        <p:spPr>
          <a:xfrm>
            <a:off x="8619840" y="4696560"/>
            <a:ext cx="222840" cy="222840"/>
          </a:xfrm>
          <a:prstGeom prst="rect">
            <a:avLst/>
          </a:prstGeom>
          <a:noFill/>
          <a:ln w="0">
            <a:noFill/>
          </a:ln>
        </p:spPr>
        <p:txBody>
          <a:bodyPr lIns="0" tIns="0" rIns="0" bIns="0" anchor="ctr">
            <a:noAutofit/>
          </a:bodyPr>
          <a:lstStyle>
            <a:lvl1pPr algn="r">
              <a:lnSpc>
                <a:spcPct val="100000"/>
              </a:lnSpc>
              <a:buNone/>
              <a:tabLst>
                <a:tab pos="0" algn="l"/>
              </a:tabLst>
              <a:defRPr lang="en-US" sz="900" b="0" strike="noStrike" spc="-1">
                <a:solidFill>
                  <a:srgbClr val="999999"/>
                </a:solidFill>
                <a:latin typeface="Blinker"/>
                <a:ea typeface="Blinker"/>
              </a:defRPr>
            </a:lvl1pPr>
          </a:lstStyle>
          <a:p>
            <a:pPr algn="r">
              <a:lnSpc>
                <a:spcPct val="100000"/>
              </a:lnSpc>
              <a:buNone/>
              <a:tabLst>
                <a:tab pos="0" algn="l"/>
              </a:tabLst>
            </a:pPr>
            <a:fld id="{046013E6-88FF-4751-8301-2E8E12C33A44}" type="slidenum">
              <a:rPr lang="en-US" sz="900" b="0" strike="noStrike" spc="-1">
                <a:solidFill>
                  <a:srgbClr val="999999"/>
                </a:solidFill>
                <a:latin typeface="Blinker"/>
                <a:ea typeface="Blinker"/>
              </a:rPr>
              <a:t>‹#›</a:t>
            </a:fld>
            <a:endParaRPr lang="en-GB" sz="900" b="0" strike="noStrike" spc="-1">
              <a:latin typeface="Times New Roman"/>
            </a:endParaRPr>
          </a:p>
        </p:txBody>
      </p:sp>
      <p:sp>
        <p:nvSpPr>
          <p:cNvPr id="172" name="PlaceHolder 2"/>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r>
              <a:rPr lang="en-GB" sz="4400" b="0" strike="noStrike" spc="-1">
                <a:latin typeface="Arial"/>
              </a:rPr>
              <a:t>Click to edit the title text format</a:t>
            </a:r>
          </a:p>
        </p:txBody>
      </p:sp>
      <p:sp>
        <p:nvSpPr>
          <p:cNvPr id="173"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GB"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GB" sz="2800" b="0" strike="noStrike" spc="-1">
                <a:latin typeface="Arial"/>
              </a:rPr>
              <a:t>Second Outline Level</a:t>
            </a:r>
          </a:p>
          <a:p>
            <a:pPr marL="1296000" lvl="2" indent="-288000">
              <a:spcBef>
                <a:spcPts val="850"/>
              </a:spcBef>
              <a:buClr>
                <a:srgbClr val="000000"/>
              </a:buClr>
              <a:buSzPct val="45000"/>
              <a:buFont typeface="Wingdings" charset="2"/>
              <a:buChar char=""/>
            </a:pPr>
            <a:r>
              <a:rPr lang="en-GB" sz="2400" b="0" strike="noStrike" spc="-1">
                <a:latin typeface="Arial"/>
              </a:rPr>
              <a:t>Third Outline Level</a:t>
            </a:r>
          </a:p>
          <a:p>
            <a:pPr marL="1728000" lvl="3" indent="-216000">
              <a:spcBef>
                <a:spcPts val="567"/>
              </a:spcBef>
              <a:buClr>
                <a:srgbClr val="000000"/>
              </a:buClr>
              <a:buSzPct val="75000"/>
              <a:buFont typeface="Symbol" charset="2"/>
              <a:buChar char=""/>
            </a:pPr>
            <a:r>
              <a:rPr lang="en-GB" sz="2000" b="0" strike="noStrike" spc="-1">
                <a:latin typeface="Arial"/>
              </a:rPr>
              <a:t>Fourth Outline Level</a:t>
            </a:r>
          </a:p>
          <a:p>
            <a:pPr marL="2160000" lvl="4" indent="-216000">
              <a:spcBef>
                <a:spcPts val="283"/>
              </a:spcBef>
              <a:buClr>
                <a:srgbClr val="000000"/>
              </a:buClr>
              <a:buSzPct val="45000"/>
              <a:buFont typeface="Wingdings" charset="2"/>
              <a:buChar char=""/>
            </a:pPr>
            <a:r>
              <a:rPr lang="en-GB" sz="2000" b="0" strike="noStrike" spc="-1">
                <a:latin typeface="Arial"/>
              </a:rPr>
              <a:t>Fifth Outline Level</a:t>
            </a:r>
          </a:p>
          <a:p>
            <a:pPr marL="2592000" lvl="5" indent="-216000">
              <a:spcBef>
                <a:spcPts val="283"/>
              </a:spcBef>
              <a:buClr>
                <a:srgbClr val="000000"/>
              </a:buClr>
              <a:buSzPct val="45000"/>
              <a:buFont typeface="Wingdings" charset="2"/>
              <a:buChar char=""/>
            </a:pPr>
            <a:r>
              <a:rPr lang="en-GB" sz="2000" b="0" strike="noStrike" spc="-1">
                <a:latin typeface="Arial"/>
              </a:rPr>
              <a:t>Sixth Outline Level</a:t>
            </a:r>
          </a:p>
          <a:p>
            <a:pPr marL="3024000" lvl="6" indent="-216000">
              <a:spcBef>
                <a:spcPts val="283"/>
              </a:spcBef>
              <a:buClr>
                <a:srgbClr val="000000"/>
              </a:buClr>
              <a:buSzPct val="45000"/>
              <a:buFont typeface="Wingdings" charset="2"/>
              <a:buChar char=""/>
            </a:pPr>
            <a:r>
              <a:rPr lang="en-GB"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210" name="Google Shape;12;p14"/>
          <p:cNvGrpSpPr/>
          <p:nvPr/>
        </p:nvGrpSpPr>
        <p:grpSpPr>
          <a:xfrm>
            <a:off x="320400" y="4695840"/>
            <a:ext cx="1988280" cy="225000"/>
            <a:chOff x="320400" y="4695840"/>
            <a:chExt cx="1988280" cy="225000"/>
          </a:xfrm>
        </p:grpSpPr>
        <p:pic>
          <p:nvPicPr>
            <p:cNvPr id="211" name="Google Shape;13;p14"/>
            <p:cNvPicPr/>
            <p:nvPr/>
          </p:nvPicPr>
          <p:blipFill>
            <a:blip r:embed="rId14"/>
            <a:stretch/>
          </p:blipFill>
          <p:spPr>
            <a:xfrm>
              <a:off x="2120040" y="4713480"/>
              <a:ext cx="188640" cy="188640"/>
            </a:xfrm>
            <a:prstGeom prst="rect">
              <a:avLst/>
            </a:prstGeom>
            <a:ln w="0">
              <a:noFill/>
            </a:ln>
          </p:spPr>
        </p:pic>
        <p:sp>
          <p:nvSpPr>
            <p:cNvPr id="212" name="Google Shape;14;p14"/>
            <p:cNvSpPr/>
            <p:nvPr/>
          </p:nvSpPr>
          <p:spPr>
            <a:xfrm>
              <a:off x="1528200" y="4695840"/>
              <a:ext cx="360" cy="225000"/>
            </a:xfrm>
            <a:custGeom>
              <a:avLst/>
              <a:gdLst/>
              <a:ahLst/>
              <a:cxnLst/>
              <a:rect l="l" t="t" r="r" b="b"/>
              <a:pathLst>
                <a:path w="21600" h="21600">
                  <a:moveTo>
                    <a:pt x="0" y="0"/>
                  </a:moveTo>
                  <a:lnTo>
                    <a:pt x="21600" y="21600"/>
                  </a:lnTo>
                </a:path>
              </a:pathLst>
            </a:custGeom>
            <a:noFill/>
            <a:ln w="9525">
              <a:solidFill>
                <a:srgbClr val="FFFFFF"/>
              </a:solidFill>
              <a:round/>
            </a:ln>
          </p:spPr>
          <p:style>
            <a:lnRef idx="0">
              <a:scrgbClr r="0" g="0" b="0"/>
            </a:lnRef>
            <a:fillRef idx="0">
              <a:scrgbClr r="0" g="0" b="0"/>
            </a:fillRef>
            <a:effectRef idx="0">
              <a:scrgbClr r="0" g="0" b="0"/>
            </a:effectRef>
            <a:fontRef idx="minor"/>
          </p:style>
        </p:sp>
        <p:pic>
          <p:nvPicPr>
            <p:cNvPr id="213" name="Google Shape;15;p14"/>
            <p:cNvPicPr/>
            <p:nvPr/>
          </p:nvPicPr>
          <p:blipFill>
            <a:blip r:embed="rId15"/>
            <a:stretch/>
          </p:blipFill>
          <p:spPr>
            <a:xfrm>
              <a:off x="1729440" y="4713480"/>
              <a:ext cx="188640" cy="188640"/>
            </a:xfrm>
            <a:prstGeom prst="rect">
              <a:avLst/>
            </a:prstGeom>
            <a:ln w="0">
              <a:noFill/>
            </a:ln>
          </p:spPr>
        </p:pic>
        <p:sp>
          <p:nvSpPr>
            <p:cNvPr id="214" name="Google Shape;16;p14"/>
            <p:cNvSpPr/>
            <p:nvPr/>
          </p:nvSpPr>
          <p:spPr>
            <a:xfrm>
              <a:off x="320400" y="4707720"/>
              <a:ext cx="1006200" cy="2084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spAutoFit/>
            </a:bodyPr>
            <a:lstStyle/>
            <a:p>
              <a:pPr algn="r">
                <a:lnSpc>
                  <a:spcPct val="130000"/>
                </a:lnSpc>
                <a:buNone/>
                <a:tabLst>
                  <a:tab pos="0" algn="l"/>
                </a:tabLst>
              </a:pPr>
              <a:r>
                <a:rPr lang="en-US" sz="1050" b="0" strike="noStrike" spc="-1">
                  <a:solidFill>
                    <a:srgbClr val="FFFFFF"/>
                  </a:solidFill>
                  <a:latin typeface="Figtree SemiBold"/>
                  <a:ea typeface="Figtree SemiBold"/>
                  <a:hlinkClick r:id="rId16"/>
                </a:rPr>
                <a:t>beopen-dep.eu</a:t>
              </a:r>
              <a:endParaRPr lang="en-GB" sz="1050" b="0" strike="noStrike" spc="-1">
                <a:latin typeface="Arial"/>
              </a:endParaRPr>
            </a:p>
          </p:txBody>
        </p:sp>
      </p:grpSp>
      <p:sp>
        <p:nvSpPr>
          <p:cNvPr id="215" name="Google Shape;18;p14"/>
          <p:cNvSpPr/>
          <p:nvPr/>
        </p:nvSpPr>
        <p:spPr>
          <a:xfrm>
            <a:off x="225360" y="227880"/>
            <a:ext cx="8692920" cy="4687920"/>
          </a:xfrm>
          <a:prstGeom prst="roundRect">
            <a:avLst>
              <a:gd name="adj" fmla="val 4164"/>
            </a:avLst>
          </a:prstGeom>
          <a:solidFill>
            <a:schemeClr val="dk2"/>
          </a:solidFill>
          <a:ln w="0">
            <a:noFill/>
          </a:ln>
        </p:spPr>
        <p:style>
          <a:lnRef idx="0">
            <a:scrgbClr r="0" g="0" b="0"/>
          </a:lnRef>
          <a:fillRef idx="0">
            <a:scrgbClr r="0" g="0" b="0"/>
          </a:fillRef>
          <a:effectRef idx="0">
            <a:scrgbClr r="0" g="0" b="0"/>
          </a:effectRef>
          <a:fontRef idx="minor"/>
        </p:style>
      </p:sp>
      <p:pic>
        <p:nvPicPr>
          <p:cNvPr id="216" name="Google Shape;19;p14"/>
          <p:cNvPicPr/>
          <p:nvPr/>
        </p:nvPicPr>
        <p:blipFill>
          <a:blip r:embed="rId17">
            <a:alphaModFix amt="15000"/>
          </a:blip>
          <a:stretch/>
        </p:blipFill>
        <p:spPr>
          <a:xfrm>
            <a:off x="4868640" y="1195560"/>
            <a:ext cx="4049640" cy="3725640"/>
          </a:xfrm>
          <a:prstGeom prst="rect">
            <a:avLst/>
          </a:prstGeom>
          <a:ln w="0">
            <a:noFill/>
          </a:ln>
        </p:spPr>
      </p:pic>
      <p:pic>
        <p:nvPicPr>
          <p:cNvPr id="217" name="Google Shape;20;p14"/>
          <p:cNvPicPr/>
          <p:nvPr/>
        </p:nvPicPr>
        <p:blipFill>
          <a:blip r:embed="rId18"/>
          <a:stretch/>
        </p:blipFill>
        <p:spPr>
          <a:xfrm>
            <a:off x="540000" y="540000"/>
            <a:ext cx="2699640" cy="944640"/>
          </a:xfrm>
          <a:prstGeom prst="rect">
            <a:avLst/>
          </a:prstGeom>
          <a:ln w="0">
            <a:noFill/>
          </a:ln>
        </p:spPr>
      </p:pic>
      <p:sp>
        <p:nvSpPr>
          <p:cNvPr id="218" name="PlaceHolder 1"/>
          <p:cNvSpPr>
            <a:spLocks noGrp="1"/>
          </p:cNvSpPr>
          <p:nvPr>
            <p:ph type="title"/>
          </p:nvPr>
        </p:nvSpPr>
        <p:spPr>
          <a:xfrm>
            <a:off x="626400" y="1755000"/>
            <a:ext cx="5173920" cy="1214640"/>
          </a:xfrm>
          <a:prstGeom prst="rect">
            <a:avLst/>
          </a:prstGeom>
          <a:noFill/>
          <a:ln w="0">
            <a:noFill/>
          </a:ln>
        </p:spPr>
        <p:txBody>
          <a:bodyPr lIns="0" tIns="0" rIns="0" bIns="0" anchor="t">
            <a:noAutofit/>
          </a:bodyPr>
          <a:lstStyle/>
          <a:p>
            <a:r>
              <a:rPr lang="en-GB" sz="2700" b="0" strike="noStrike" spc="-1">
                <a:solidFill>
                  <a:srgbClr val="000000"/>
                </a:solidFill>
                <a:latin typeface="Arial"/>
              </a:rPr>
              <a:t>Click to edit the title text format</a:t>
            </a:r>
          </a:p>
        </p:txBody>
      </p:sp>
      <p:sp>
        <p:nvSpPr>
          <p:cNvPr id="219"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GB" sz="105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GB" sz="105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GB" sz="105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GB" sz="105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GB"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GB"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GB"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5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r>
              <a:rPr lang="en-GB" sz="1050" b="0" strike="noStrike" spc="-1">
                <a:solidFill>
                  <a:srgbClr val="000000"/>
                </a:solidFill>
                <a:latin typeface="Arial"/>
              </a:rPr>
              <a:t>Click to edit the title text format</a:t>
            </a:r>
          </a:p>
        </p:txBody>
      </p:sp>
      <p:sp>
        <p:nvSpPr>
          <p:cNvPr id="257"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GB" sz="105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GB" sz="105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GB" sz="105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GB" sz="105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GB"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GB"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GB"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1.xml"/></Relationships>
</file>

<file path=ppt/slides/_rels/slide1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7.xml"/></Relationships>
</file>

<file path=ppt/slides/_rels/slide14.xml.rels><?xml version="1.0" encoding="UTF-8" standalone="yes"?>
<Relationships xmlns="http://schemas.openxmlformats.org/package/2006/relationships"><Relationship Id="rId8" Type="http://schemas.openxmlformats.org/officeDocument/2006/relationships/hyperlink" Target="https://dome-marketplace.eu/" TargetMode="External"/><Relationship Id="rId3" Type="http://schemas.openxmlformats.org/officeDocument/2006/relationships/image" Target="../media/image21.png"/><Relationship Id="rId7" Type="http://schemas.openxmlformats.org/officeDocument/2006/relationships/image" Target="../media/image27.png"/><Relationship Id="rId2" Type="http://schemas.openxmlformats.org/officeDocument/2006/relationships/image" Target="../media/image28.png"/><Relationship Id="rId1" Type="http://schemas.openxmlformats.org/officeDocument/2006/relationships/slideLayout" Target="../slideLayouts/slideLayout1.xml"/><Relationship Id="rId6" Type="http://schemas.openxmlformats.org/officeDocument/2006/relationships/hyperlink" Target="https://x.com/DomeMarketplace" TargetMode="External"/><Relationship Id="rId5" Type="http://schemas.openxmlformats.org/officeDocument/2006/relationships/image" Target="../media/image26.png"/><Relationship Id="rId4" Type="http://schemas.openxmlformats.org/officeDocument/2006/relationships/hyperlink" Target="https://www.linkedin.com/company/dome-marketplace/" TargetMode="External"/></Relationships>
</file>

<file path=ppt/slides/_rels/slide15.xml.rels><?xml version="1.0" encoding="UTF-8" standalone="yes"?>
<Relationships xmlns="http://schemas.openxmlformats.org/package/2006/relationships"><Relationship Id="rId2" Type="http://schemas.openxmlformats.org/officeDocument/2006/relationships/hyperlink" Target="https://eur-lex.europa.eu/legal-content/EN/TXT/?uri=celex%3A32024R1183" TargetMode="Externa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14.xml"/><Relationship Id="rId4" Type="http://schemas.openxmlformats.org/officeDocument/2006/relationships/image" Target="../media/image47.png"/></Relationships>
</file>

<file path=ppt/slides/_rels/slide17.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49.png"/><Relationship Id="rId7" Type="http://schemas.openxmlformats.org/officeDocument/2006/relationships/image" Target="../media/image53.png"/><Relationship Id="rId2" Type="http://schemas.openxmlformats.org/officeDocument/2006/relationships/image" Target="../media/image48.png"/><Relationship Id="rId1" Type="http://schemas.openxmlformats.org/officeDocument/2006/relationships/slideLayout" Target="../slideLayouts/slideLayout14.xml"/><Relationship Id="rId6" Type="http://schemas.openxmlformats.org/officeDocument/2006/relationships/image" Target="../media/image52.png"/><Relationship Id="rId5" Type="http://schemas.openxmlformats.org/officeDocument/2006/relationships/image" Target="../media/image51.png"/><Relationship Id="rId10" Type="http://schemas.openxmlformats.org/officeDocument/2006/relationships/image" Target="../media/image46.png"/><Relationship Id="rId4" Type="http://schemas.openxmlformats.org/officeDocument/2006/relationships/image" Target="../media/image50.png"/><Relationship Id="rId9" Type="http://schemas.openxmlformats.org/officeDocument/2006/relationships/image" Target="../media/image54.png"/></Relationships>
</file>

<file path=ppt/slides/_rels/slide18.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41.png"/><Relationship Id="rId1" Type="http://schemas.openxmlformats.org/officeDocument/2006/relationships/slideLayout" Target="../slideLayouts/slideLayout39.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image" Target="../media/image57.png"/></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4.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20.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8" Type="http://schemas.openxmlformats.org/officeDocument/2006/relationships/hyperlink" Target="https://dome-marketplace.eu/" TargetMode="External"/><Relationship Id="rId3" Type="http://schemas.openxmlformats.org/officeDocument/2006/relationships/image" Target="../media/image21.png"/><Relationship Id="rId7" Type="http://schemas.openxmlformats.org/officeDocument/2006/relationships/image" Target="../media/image27.png"/><Relationship Id="rId2" Type="http://schemas.openxmlformats.org/officeDocument/2006/relationships/image" Target="../media/image28.png"/><Relationship Id="rId1" Type="http://schemas.openxmlformats.org/officeDocument/2006/relationships/slideLayout" Target="../slideLayouts/slideLayout1.xml"/><Relationship Id="rId6" Type="http://schemas.openxmlformats.org/officeDocument/2006/relationships/hyperlink" Target="https://x.com/DomeMarketplace" TargetMode="External"/><Relationship Id="rId5" Type="http://schemas.openxmlformats.org/officeDocument/2006/relationships/image" Target="../media/image26.png"/><Relationship Id="rId4" Type="http://schemas.openxmlformats.org/officeDocument/2006/relationships/hyperlink" Target="https://www.linkedin.com/company/dome-marketplace/"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8" Type="http://schemas.openxmlformats.org/officeDocument/2006/relationships/hyperlink" Target="https://dome-marketplace.eu/" TargetMode="External"/><Relationship Id="rId3" Type="http://schemas.openxmlformats.org/officeDocument/2006/relationships/image" Target="../media/image21.png"/><Relationship Id="rId7" Type="http://schemas.openxmlformats.org/officeDocument/2006/relationships/image" Target="../media/image27.png"/><Relationship Id="rId2" Type="http://schemas.openxmlformats.org/officeDocument/2006/relationships/image" Target="../media/image28.png"/><Relationship Id="rId1" Type="http://schemas.openxmlformats.org/officeDocument/2006/relationships/slideLayout" Target="../slideLayouts/slideLayout14.xml"/><Relationship Id="rId6" Type="http://schemas.openxmlformats.org/officeDocument/2006/relationships/hyperlink" Target="https://x.com/DomeMarketplace" TargetMode="External"/><Relationship Id="rId5" Type="http://schemas.openxmlformats.org/officeDocument/2006/relationships/image" Target="../media/image26.png"/><Relationship Id="rId4" Type="http://schemas.openxmlformats.org/officeDocument/2006/relationships/hyperlink" Target="https://www.linkedin.com/company/dome-marketplace/" TargetMode="External"/></Relationships>
</file>

<file path=ppt/slides/_rels/slide27.xml.rels><?xml version="1.0" encoding="UTF-8" standalone="yes"?>
<Relationships xmlns="http://schemas.openxmlformats.org/package/2006/relationships"><Relationship Id="rId8" Type="http://schemas.openxmlformats.org/officeDocument/2006/relationships/image" Target="../media/image68.png"/><Relationship Id="rId3" Type="http://schemas.openxmlformats.org/officeDocument/2006/relationships/image" Target="../media/image63.png"/><Relationship Id="rId7" Type="http://schemas.openxmlformats.org/officeDocument/2006/relationships/image" Target="../media/image67.png"/><Relationship Id="rId2" Type="http://schemas.openxmlformats.org/officeDocument/2006/relationships/notesSlide" Target="../notesSlides/notesSlide8.xml"/><Relationship Id="rId1" Type="http://schemas.openxmlformats.org/officeDocument/2006/relationships/slideLayout" Target="../slideLayouts/slideLayout14.xml"/><Relationship Id="rId6" Type="http://schemas.openxmlformats.org/officeDocument/2006/relationships/image" Target="../media/image66.png"/><Relationship Id="rId5" Type="http://schemas.openxmlformats.org/officeDocument/2006/relationships/image" Target="../media/image65.png"/><Relationship Id="rId4" Type="http://schemas.openxmlformats.org/officeDocument/2006/relationships/image" Target="../media/image64.png"/></Relationships>
</file>

<file path=ppt/slides/_rels/slide28.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7.xml"/><Relationship Id="rId4" Type="http://schemas.openxmlformats.org/officeDocument/2006/relationships/image" Target="../media/image15.png"/></Relationships>
</file>

<file path=ppt/slides/_rels/slide30.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8" Type="http://schemas.openxmlformats.org/officeDocument/2006/relationships/hyperlink" Target="https://dome-marketplace.eu/" TargetMode="External"/><Relationship Id="rId3" Type="http://schemas.openxmlformats.org/officeDocument/2006/relationships/image" Target="../media/image21.png"/><Relationship Id="rId7" Type="http://schemas.openxmlformats.org/officeDocument/2006/relationships/image" Target="../media/image27.png"/><Relationship Id="rId2" Type="http://schemas.openxmlformats.org/officeDocument/2006/relationships/image" Target="../media/image28.png"/><Relationship Id="rId1" Type="http://schemas.openxmlformats.org/officeDocument/2006/relationships/slideLayout" Target="../slideLayouts/slideLayout14.xml"/><Relationship Id="rId6" Type="http://schemas.openxmlformats.org/officeDocument/2006/relationships/hyperlink" Target="https://x.com/DomeMarketplace" TargetMode="External"/><Relationship Id="rId5" Type="http://schemas.openxmlformats.org/officeDocument/2006/relationships/image" Target="../media/image26.png"/><Relationship Id="rId4" Type="http://schemas.openxmlformats.org/officeDocument/2006/relationships/hyperlink" Target="https://www.linkedin.com/company/dome-marketplace/"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72.png"/><Relationship Id="rId1" Type="http://schemas.openxmlformats.org/officeDocument/2006/relationships/slideLayout" Target="../slideLayouts/slideLayout14.xml"/><Relationship Id="rId5" Type="http://schemas.openxmlformats.org/officeDocument/2006/relationships/image" Target="../media/image74.png"/><Relationship Id="rId4" Type="http://schemas.openxmlformats.org/officeDocument/2006/relationships/image" Target="../media/image73.png"/></Relationships>
</file>

<file path=ppt/slides/_rels/slide33.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image" Target="../media/image72.png"/><Relationship Id="rId1" Type="http://schemas.openxmlformats.org/officeDocument/2006/relationships/slideLayout" Target="../slideLayouts/slideLayout27.xml"/><Relationship Id="rId4" Type="http://schemas.openxmlformats.org/officeDocument/2006/relationships/image" Target="../media/image76.png"/></Relationships>
</file>

<file path=ppt/slides/_rels/slide34.xml.rels><?xml version="1.0" encoding="UTF-8" standalone="yes"?>
<Relationships xmlns="http://schemas.openxmlformats.org/package/2006/relationships"><Relationship Id="rId3" Type="http://schemas.openxmlformats.org/officeDocument/2006/relationships/hyperlink" Target="https://app.diagrams.net/?page-id=jjusnpsVTOjr7qqCR4wY&amp;scale=auto#G1QFpnCJOVDwp-VSx8szP-8k2ZGyEC6YjQ" TargetMode="External"/><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77.png"/></Relationships>
</file>

<file path=ppt/slides/_rels/slide35.xml.rels><?xml version="1.0" encoding="UTF-8" standalone="yes"?>
<Relationships xmlns="http://schemas.openxmlformats.org/package/2006/relationships"><Relationship Id="rId3" Type="http://schemas.openxmlformats.org/officeDocument/2006/relationships/hyperlink" Target="https://app.diagrams.net/?page-id=RuHaQdi32YXWz36gjoIj&amp;scale=auto#G1QFpnCJOVDwp-VSx8szP-8k2ZGyEC6YjQ" TargetMode="External"/><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78.png"/></Relationships>
</file>

<file path=ppt/slides/_rels/slide36.xml.rels><?xml version="1.0" encoding="UTF-8" standalone="yes"?>
<Relationships xmlns="http://schemas.openxmlformats.org/package/2006/relationships"><Relationship Id="rId8" Type="http://schemas.openxmlformats.org/officeDocument/2006/relationships/hyperlink" Target="https://dome-marketplace.eu/" TargetMode="External"/><Relationship Id="rId3" Type="http://schemas.openxmlformats.org/officeDocument/2006/relationships/image" Target="../media/image21.png"/><Relationship Id="rId7" Type="http://schemas.openxmlformats.org/officeDocument/2006/relationships/image" Target="../media/image27.png"/><Relationship Id="rId2" Type="http://schemas.openxmlformats.org/officeDocument/2006/relationships/image" Target="../media/image28.png"/><Relationship Id="rId1" Type="http://schemas.openxmlformats.org/officeDocument/2006/relationships/slideLayout" Target="../slideLayouts/slideLayout14.xml"/><Relationship Id="rId6" Type="http://schemas.openxmlformats.org/officeDocument/2006/relationships/hyperlink" Target="https://x.com/DomeMarketplace" TargetMode="External"/><Relationship Id="rId5" Type="http://schemas.openxmlformats.org/officeDocument/2006/relationships/image" Target="../media/image26.png"/><Relationship Id="rId4" Type="http://schemas.openxmlformats.org/officeDocument/2006/relationships/hyperlink" Target="https://www.linkedin.com/company/dome-marketplace/"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1.xml"/><Relationship Id="rId1" Type="http://schemas.openxmlformats.org/officeDocument/2006/relationships/slideLayout" Target="../slideLayouts/slideLayout26.xml"/><Relationship Id="rId4" Type="http://schemas.openxmlformats.org/officeDocument/2006/relationships/image" Target="../media/image79.png"/></Relationships>
</file>

<file path=ppt/slides/_rels/slide38.xml.rels><?xml version="1.0" encoding="UTF-8" standalone="yes"?>
<Relationships xmlns="http://schemas.openxmlformats.org/package/2006/relationships"><Relationship Id="rId8" Type="http://schemas.openxmlformats.org/officeDocument/2006/relationships/hyperlink" Target="https://dome-marketplace.eu/" TargetMode="External"/><Relationship Id="rId3" Type="http://schemas.openxmlformats.org/officeDocument/2006/relationships/image" Target="../media/image21.png"/><Relationship Id="rId7" Type="http://schemas.openxmlformats.org/officeDocument/2006/relationships/image" Target="../media/image27.png"/><Relationship Id="rId2" Type="http://schemas.openxmlformats.org/officeDocument/2006/relationships/image" Target="../media/image28.png"/><Relationship Id="rId1" Type="http://schemas.openxmlformats.org/officeDocument/2006/relationships/slideLayout" Target="../slideLayouts/slideLayout1.xml"/><Relationship Id="rId6" Type="http://schemas.openxmlformats.org/officeDocument/2006/relationships/hyperlink" Target="https://x.com/DomeMarketplace" TargetMode="External"/><Relationship Id="rId5" Type="http://schemas.openxmlformats.org/officeDocument/2006/relationships/image" Target="../media/image26.png"/><Relationship Id="rId4" Type="http://schemas.openxmlformats.org/officeDocument/2006/relationships/hyperlink" Target="https://www.linkedin.com/company/dome-marketplace/"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6.png"/><Relationship Id="rId1" Type="http://schemas.openxmlformats.org/officeDocument/2006/relationships/slideLayout" Target="../slideLayouts/slideLayout27.xm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8.png"/><Relationship Id="rId1" Type="http://schemas.openxmlformats.org/officeDocument/2006/relationships/slideLayout" Target="../slideLayouts/slideLayout27.xml"/><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8" Type="http://schemas.openxmlformats.org/officeDocument/2006/relationships/hyperlink" Target="https://www.linkedin.com/company/dome-marketplace/" TargetMode="External"/><Relationship Id="rId3" Type="http://schemas.openxmlformats.org/officeDocument/2006/relationships/image" Target="../media/image21.png"/><Relationship Id="rId7" Type="http://schemas.openxmlformats.org/officeDocument/2006/relationships/image" Target="../media/image25.png"/><Relationship Id="rId12" Type="http://schemas.openxmlformats.org/officeDocument/2006/relationships/hyperlink" Target="https://dome-marketplace.eu/" TargetMode="External"/><Relationship Id="rId2" Type="http://schemas.openxmlformats.org/officeDocument/2006/relationships/image" Target="../media/image20.png"/><Relationship Id="rId1" Type="http://schemas.openxmlformats.org/officeDocument/2006/relationships/slideLayout" Target="../slideLayouts/slideLayout63.xml"/><Relationship Id="rId6" Type="http://schemas.openxmlformats.org/officeDocument/2006/relationships/image" Target="../media/image24.png"/><Relationship Id="rId11" Type="http://schemas.openxmlformats.org/officeDocument/2006/relationships/image" Target="../media/image27.png"/><Relationship Id="rId5" Type="http://schemas.openxmlformats.org/officeDocument/2006/relationships/image" Target="../media/image23.png"/><Relationship Id="rId10" Type="http://schemas.openxmlformats.org/officeDocument/2006/relationships/hyperlink" Target="https://x.com/DomeMarketplace" TargetMode="External"/><Relationship Id="rId4" Type="http://schemas.openxmlformats.org/officeDocument/2006/relationships/image" Target="../media/image22.png"/><Relationship Id="rId9" Type="http://schemas.openxmlformats.org/officeDocument/2006/relationships/image" Target="../media/image26.png"/></Relationships>
</file>

<file path=ppt/slides/_rels/slide7.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1.png"/><Relationship Id="rId7" Type="http://schemas.openxmlformats.org/officeDocument/2006/relationships/hyperlink" Target="https://x.com/DomeMarketplace" TargetMode="External"/><Relationship Id="rId2" Type="http://schemas.openxmlformats.org/officeDocument/2006/relationships/image" Target="../media/image28.png"/><Relationship Id="rId1" Type="http://schemas.openxmlformats.org/officeDocument/2006/relationships/slideLayout" Target="../slideLayouts/slideLayout63.xml"/><Relationship Id="rId6" Type="http://schemas.openxmlformats.org/officeDocument/2006/relationships/image" Target="../media/image26.png"/><Relationship Id="rId5" Type="http://schemas.openxmlformats.org/officeDocument/2006/relationships/hyperlink" Target="https://www.linkedin.com/company/dome-marketplace/" TargetMode="External"/><Relationship Id="rId4" Type="http://schemas.openxmlformats.org/officeDocument/2006/relationships/image" Target="../media/image29.png"/><Relationship Id="rId9" Type="http://schemas.openxmlformats.org/officeDocument/2006/relationships/hyperlink" Target="https://dome-marketplace.eu/" TargetMode="External"/></Relationships>
</file>

<file path=ppt/slides/_rels/slide8.xml.rels><?xml version="1.0" encoding="UTF-8" standalone="yes"?>
<Relationships xmlns="http://schemas.openxmlformats.org/package/2006/relationships"><Relationship Id="rId8" Type="http://schemas.openxmlformats.org/officeDocument/2006/relationships/image" Target="../media/image35.png"/><Relationship Id="rId13" Type="http://schemas.openxmlformats.org/officeDocument/2006/relationships/hyperlink" Target="https://www.linkedin.com/company/dome-marketplace/" TargetMode="External"/><Relationship Id="rId18" Type="http://schemas.openxmlformats.org/officeDocument/2006/relationships/hyperlink" Target="https://dome-marketplace.eu/" TargetMode="External"/><Relationship Id="rId3" Type="http://schemas.openxmlformats.org/officeDocument/2006/relationships/image" Target="../media/image21.png"/><Relationship Id="rId7" Type="http://schemas.openxmlformats.org/officeDocument/2006/relationships/image" Target="../media/image34.png"/><Relationship Id="rId12" Type="http://schemas.openxmlformats.org/officeDocument/2006/relationships/image" Target="../media/image39.png"/><Relationship Id="rId17" Type="http://schemas.openxmlformats.org/officeDocument/2006/relationships/image" Target="../media/image40.png"/><Relationship Id="rId2" Type="http://schemas.openxmlformats.org/officeDocument/2006/relationships/image" Target="../media/image30.png"/><Relationship Id="rId16" Type="http://schemas.openxmlformats.org/officeDocument/2006/relationships/image" Target="../media/image27.png"/><Relationship Id="rId1" Type="http://schemas.openxmlformats.org/officeDocument/2006/relationships/slideLayout" Target="../slideLayouts/slideLayout63.xml"/><Relationship Id="rId6" Type="http://schemas.openxmlformats.org/officeDocument/2006/relationships/image" Target="../media/image33.png"/><Relationship Id="rId11" Type="http://schemas.openxmlformats.org/officeDocument/2006/relationships/image" Target="../media/image38.png"/><Relationship Id="rId5" Type="http://schemas.openxmlformats.org/officeDocument/2006/relationships/image" Target="../media/image32.png"/><Relationship Id="rId15" Type="http://schemas.openxmlformats.org/officeDocument/2006/relationships/hyperlink" Target="https://x.com/DomeMarketplace" TargetMode="External"/><Relationship Id="rId10" Type="http://schemas.openxmlformats.org/officeDocument/2006/relationships/image" Target="../media/image37.png"/><Relationship Id="rId4" Type="http://schemas.openxmlformats.org/officeDocument/2006/relationships/image" Target="../media/image31.png"/><Relationship Id="rId9" Type="http://schemas.openxmlformats.org/officeDocument/2006/relationships/image" Target="../media/image36.png"/><Relationship Id="rId14" Type="http://schemas.openxmlformats.org/officeDocument/2006/relationships/image" Target="../media/image26.png"/></Relationships>
</file>

<file path=ppt/slides/_rels/slide9.xml.rels><?xml version="1.0" encoding="UTF-8" standalone="yes"?>
<Relationships xmlns="http://schemas.openxmlformats.org/package/2006/relationships"><Relationship Id="rId8" Type="http://schemas.openxmlformats.org/officeDocument/2006/relationships/hyperlink" Target="https://dome-marketplace.eu/" TargetMode="External"/><Relationship Id="rId3" Type="http://schemas.openxmlformats.org/officeDocument/2006/relationships/image" Target="../media/image21.png"/><Relationship Id="rId7" Type="http://schemas.openxmlformats.org/officeDocument/2006/relationships/image" Target="../media/image27.png"/><Relationship Id="rId2" Type="http://schemas.openxmlformats.org/officeDocument/2006/relationships/image" Target="../media/image41.png"/><Relationship Id="rId1" Type="http://schemas.openxmlformats.org/officeDocument/2006/relationships/slideLayout" Target="../slideLayouts/slideLayout63.xml"/><Relationship Id="rId6" Type="http://schemas.openxmlformats.org/officeDocument/2006/relationships/hyperlink" Target="https://x.com/DomeMarketplace" TargetMode="External"/><Relationship Id="rId5" Type="http://schemas.openxmlformats.org/officeDocument/2006/relationships/image" Target="../media/image26.png"/><Relationship Id="rId4" Type="http://schemas.openxmlformats.org/officeDocument/2006/relationships/hyperlink" Target="https://www.linkedin.com/company/dome-marketplac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PlaceHolder 1"/>
          <p:cNvSpPr>
            <a:spLocks noGrp="1"/>
          </p:cNvSpPr>
          <p:nvPr>
            <p:ph type="title"/>
          </p:nvPr>
        </p:nvSpPr>
        <p:spPr>
          <a:xfrm>
            <a:off x="716040" y="2019960"/>
            <a:ext cx="5541840" cy="1456560"/>
          </a:xfrm>
          <a:prstGeom prst="rect">
            <a:avLst/>
          </a:prstGeom>
          <a:noFill/>
          <a:ln w="0">
            <a:noFill/>
          </a:ln>
        </p:spPr>
        <p:txBody>
          <a:bodyPr lIns="0" tIns="0" rIns="0" bIns="0" anchor="t">
            <a:noAutofit/>
          </a:bodyPr>
          <a:lstStyle/>
          <a:p>
            <a:pPr algn="ctr">
              <a:lnSpc>
                <a:spcPct val="100000"/>
              </a:lnSpc>
              <a:buNone/>
            </a:pPr>
            <a:r>
              <a:rPr lang="en-GB" sz="3200" b="0" strike="noStrike" spc="-1" dirty="0">
                <a:solidFill>
                  <a:srgbClr val="FFFFFF"/>
                </a:solidFill>
                <a:latin typeface="Blinker SemiBold"/>
                <a:ea typeface="Blinker SemiBold"/>
              </a:rPr>
              <a:t>Federated Marketplace of</a:t>
            </a:r>
            <a:br>
              <a:rPr sz="3200" dirty="0"/>
            </a:br>
            <a:r>
              <a:rPr lang="en-GB" sz="3200" b="0" strike="noStrike" spc="-1" dirty="0">
                <a:solidFill>
                  <a:srgbClr val="FFFFFF"/>
                </a:solidFill>
                <a:latin typeface="Blinker SemiBold"/>
                <a:ea typeface="Blinker SemiBold"/>
              </a:rPr>
              <a:t>Cloud, Edge &amp; AI services</a:t>
            </a:r>
            <a:br>
              <a:rPr sz="3200" dirty="0"/>
            </a:br>
            <a:r>
              <a:rPr lang="en-GB" sz="3200" b="0" strike="noStrike" spc="-1" dirty="0">
                <a:solidFill>
                  <a:srgbClr val="FFFFFF"/>
                </a:solidFill>
                <a:latin typeface="Blinker SemiBold"/>
                <a:ea typeface="Blinker SemiBold"/>
              </a:rPr>
              <a:t>that you can trust</a:t>
            </a:r>
            <a:endParaRPr lang="en-GB" sz="3200" b="0" strike="noStrike" spc="-1" dirty="0">
              <a:solidFill>
                <a:srgbClr val="000000"/>
              </a:solidFill>
              <a:latin typeface="Arial"/>
            </a:endParaRPr>
          </a:p>
        </p:txBody>
      </p:sp>
      <p:sp>
        <p:nvSpPr>
          <p:cNvPr id="301" name="PlaceHolder 2"/>
          <p:cNvSpPr>
            <a:spLocks noGrp="1"/>
          </p:cNvSpPr>
          <p:nvPr>
            <p:ph type="subTitle"/>
          </p:nvPr>
        </p:nvSpPr>
        <p:spPr>
          <a:xfrm>
            <a:off x="626400" y="4116960"/>
            <a:ext cx="4049640" cy="326880"/>
          </a:xfrm>
          <a:prstGeom prst="rect">
            <a:avLst/>
          </a:prstGeom>
          <a:noFill/>
          <a:ln w="0">
            <a:noFill/>
          </a:ln>
        </p:spPr>
        <p:txBody>
          <a:bodyPr lIns="0" tIns="0" rIns="0" bIns="0" anchor="t">
            <a:noAutofit/>
          </a:bodyPr>
          <a:lstStyle/>
          <a:p>
            <a:pPr>
              <a:lnSpc>
                <a:spcPct val="100000"/>
              </a:lnSpc>
              <a:buNone/>
              <a:tabLst>
                <a:tab pos="0" algn="l"/>
              </a:tabLst>
            </a:pPr>
            <a:r>
              <a:rPr lang="en-US" sz="1600" b="0" strike="noStrike" spc="-1">
                <a:solidFill>
                  <a:srgbClr val="FFFFFF"/>
                </a:solidFill>
                <a:latin typeface="Blinker"/>
                <a:ea typeface="Blinker"/>
              </a:rPr>
              <a:t>August 2024</a:t>
            </a:r>
            <a:endParaRPr lang="en-GB" sz="1600" b="0" strike="noStrike" spc="-1">
              <a:latin typeface="Arial"/>
            </a:endParaRPr>
          </a:p>
          <a:p>
            <a:pPr>
              <a:lnSpc>
                <a:spcPct val="100000"/>
              </a:lnSpc>
              <a:buNone/>
              <a:tabLst>
                <a:tab pos="0" algn="l"/>
              </a:tabLst>
            </a:pPr>
            <a:r>
              <a:rPr lang="en-US" sz="1650" b="0" strike="noStrike" spc="-1">
                <a:solidFill>
                  <a:srgbClr val="FFFFFF"/>
                </a:solidFill>
                <a:latin typeface="Blinker"/>
                <a:ea typeface="Blinker"/>
              </a:rPr>
              <a:t>Jesus Ruiz</a:t>
            </a:r>
            <a:endParaRPr lang="en-GB" sz="1650" b="0" strike="noStrike" spc="-1">
              <a:latin typeface="Arial"/>
            </a:endParaRPr>
          </a:p>
        </p:txBody>
      </p:sp>
      <p:sp>
        <p:nvSpPr>
          <p:cNvPr id="302" name="PlaceHolder 3"/>
          <p:cNvSpPr>
            <a:spLocks noGrp="1"/>
          </p:cNvSpPr>
          <p:nvPr>
            <p:ph type="title"/>
          </p:nvPr>
        </p:nvSpPr>
        <p:spPr>
          <a:xfrm>
            <a:off x="1653480" y="1215360"/>
            <a:ext cx="5173920" cy="355320"/>
          </a:xfrm>
          <a:prstGeom prst="rect">
            <a:avLst/>
          </a:prstGeom>
          <a:noFill/>
          <a:ln w="0">
            <a:noFill/>
          </a:ln>
        </p:spPr>
        <p:txBody>
          <a:bodyPr lIns="0" tIns="0" rIns="0" bIns="0" anchor="t">
            <a:noAutofit/>
          </a:bodyPr>
          <a:lstStyle/>
          <a:p>
            <a:pPr>
              <a:lnSpc>
                <a:spcPct val="100000"/>
              </a:lnSpc>
              <a:buNone/>
            </a:pPr>
            <a:r>
              <a:rPr lang="en-US" sz="1800" b="0" strike="noStrike" spc="-1" dirty="0">
                <a:solidFill>
                  <a:srgbClr val="FFFFFF"/>
                </a:solidFill>
                <a:latin typeface="Blinker"/>
                <a:ea typeface="Blinker"/>
              </a:rPr>
              <a:t>Cloud &amp; Edge services you can trust</a:t>
            </a:r>
            <a:endParaRPr lang="en-GB" sz="1800" b="0" strike="noStrike" spc="-1" dirty="0">
              <a:solidFill>
                <a:srgbClr val="000000"/>
              </a:solidFill>
              <a:latin typeface="Arial"/>
            </a:endParaRPr>
          </a:p>
          <a:p>
            <a:pPr>
              <a:lnSpc>
                <a:spcPct val="100000"/>
              </a:lnSpc>
              <a:buNone/>
            </a:pPr>
            <a:endParaRPr lang="en-GB" sz="1800" b="0" strike="noStrike" spc="-1" dirty="0">
              <a:solidFill>
                <a:srgbClr val="000000"/>
              </a:solidFill>
              <a:latin typeface="Arial"/>
            </a:endParaRPr>
          </a:p>
          <a:p>
            <a:pPr>
              <a:lnSpc>
                <a:spcPct val="100000"/>
              </a:lnSpc>
              <a:buNone/>
            </a:pPr>
            <a:endParaRPr lang="en-GB" sz="1800" b="0" strike="noStrike" spc="-1" dirty="0">
              <a:solidFill>
                <a:srgbClr val="000000"/>
              </a:solidFill>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7" name="PlaceHolder 1"/>
          <p:cNvSpPr>
            <a:spLocks noGrp="1"/>
          </p:cNvSpPr>
          <p:nvPr>
            <p:ph type="title"/>
          </p:nvPr>
        </p:nvSpPr>
        <p:spPr>
          <a:xfrm>
            <a:off x="300960" y="161640"/>
            <a:ext cx="8541360" cy="781920"/>
          </a:xfrm>
          <a:prstGeom prst="rect">
            <a:avLst/>
          </a:prstGeom>
          <a:noFill/>
          <a:ln w="0">
            <a:noFill/>
          </a:ln>
        </p:spPr>
        <p:txBody>
          <a:bodyPr lIns="252000" tIns="0" rIns="0" bIns="0" anchor="ctr">
            <a:noAutofit/>
          </a:bodyPr>
          <a:lstStyle/>
          <a:p>
            <a:pPr>
              <a:lnSpc>
                <a:spcPct val="90000"/>
              </a:lnSpc>
              <a:buNone/>
            </a:pPr>
            <a:r>
              <a:rPr lang="en-GB" sz="2100" b="0" strike="noStrike" spc="-1">
                <a:solidFill>
                  <a:srgbClr val="2D58A7"/>
                </a:solidFill>
                <a:latin typeface="Blinker SemiBold"/>
                <a:ea typeface="Blinker SemiBold"/>
              </a:rPr>
              <a:t>Scope of functionalities in version 1.0 (Catalogue)</a:t>
            </a:r>
            <a:endParaRPr lang="en-GB" sz="2100" b="0" strike="noStrike" spc="-1">
              <a:latin typeface="Arial"/>
            </a:endParaRPr>
          </a:p>
        </p:txBody>
      </p:sp>
      <p:sp>
        <p:nvSpPr>
          <p:cNvPr id="438" name="Google Shape;128;g2e64a77f512_0_6"/>
          <p:cNvSpPr/>
          <p:nvPr/>
        </p:nvSpPr>
        <p:spPr>
          <a:xfrm>
            <a:off x="540360" y="1065240"/>
            <a:ext cx="3957840" cy="862560"/>
          </a:xfrm>
          <a:custGeom>
            <a:avLst/>
            <a:gdLst/>
            <a:ahLst/>
            <a:cxnLst/>
            <a:rect l="l" t="t" r="r" b="b"/>
            <a:pathLst>
              <a:path w="3435350" h="2840990">
                <a:moveTo>
                  <a:pt x="0" y="2840736"/>
                </a:moveTo>
                <a:lnTo>
                  <a:pt x="3435096" y="2840736"/>
                </a:lnTo>
                <a:lnTo>
                  <a:pt x="3435096" y="0"/>
                </a:lnTo>
                <a:lnTo>
                  <a:pt x="0" y="0"/>
                </a:lnTo>
                <a:lnTo>
                  <a:pt x="0" y="2840736"/>
                </a:lnTo>
                <a:close/>
              </a:path>
            </a:pathLst>
          </a:custGeom>
          <a:noFill/>
          <a:ln w="12175">
            <a:solidFill>
              <a:srgbClr val="375F92"/>
            </a:solidFill>
            <a:prstDash val="dot"/>
            <a:round/>
          </a:ln>
        </p:spPr>
        <p:style>
          <a:lnRef idx="0">
            <a:scrgbClr r="0" g="0" b="0"/>
          </a:lnRef>
          <a:fillRef idx="0">
            <a:scrgbClr r="0" g="0" b="0"/>
          </a:fillRef>
          <a:effectRef idx="0">
            <a:scrgbClr r="0" g="0" b="0"/>
          </a:effectRef>
          <a:fontRef idx="minor"/>
        </p:style>
        <p:txBody>
          <a:bodyPr/>
          <a:lstStyle/>
          <a:p>
            <a:endParaRPr lang="en-GB"/>
          </a:p>
        </p:txBody>
      </p:sp>
      <p:sp>
        <p:nvSpPr>
          <p:cNvPr id="439" name="Google Shape;129;g2e64a77f512_0_6"/>
          <p:cNvSpPr/>
          <p:nvPr/>
        </p:nvSpPr>
        <p:spPr>
          <a:xfrm>
            <a:off x="650160" y="1074960"/>
            <a:ext cx="1820520" cy="183240"/>
          </a:xfrm>
          <a:prstGeom prst="rect">
            <a:avLst/>
          </a:prstGeom>
          <a:noFill/>
          <a:ln w="0">
            <a:noFill/>
          </a:ln>
        </p:spPr>
        <p:style>
          <a:lnRef idx="0">
            <a:scrgbClr r="0" g="0" b="0"/>
          </a:lnRef>
          <a:fillRef idx="0">
            <a:scrgbClr r="0" g="0" b="0"/>
          </a:fillRef>
          <a:effectRef idx="0">
            <a:scrgbClr r="0" g="0" b="0"/>
          </a:effectRef>
          <a:fontRef idx="minor"/>
        </p:style>
        <p:txBody>
          <a:bodyPr lIns="0" tIns="8640" rIns="0" bIns="0" anchor="ctr">
            <a:spAutoFit/>
          </a:bodyPr>
          <a:lstStyle/>
          <a:p>
            <a:pPr marL="7560">
              <a:lnSpc>
                <a:spcPct val="100000"/>
              </a:lnSpc>
              <a:buNone/>
            </a:pPr>
            <a:r>
              <a:rPr lang="en-US" sz="1150" b="0" i="1" strike="noStrike" spc="-1">
                <a:solidFill>
                  <a:srgbClr val="375F92"/>
                </a:solidFill>
                <a:latin typeface="Calibri"/>
                <a:ea typeface="Calibri"/>
              </a:rPr>
              <a:t>Catalogue management</a:t>
            </a:r>
            <a:endParaRPr lang="en-GB" sz="1150" b="0" strike="noStrike" spc="-1">
              <a:latin typeface="Arial"/>
            </a:endParaRPr>
          </a:p>
        </p:txBody>
      </p:sp>
      <p:pic>
        <p:nvPicPr>
          <p:cNvPr id="440" name="Google Shape;130;g2e64a77f512_0_6"/>
          <p:cNvPicPr/>
          <p:nvPr/>
        </p:nvPicPr>
        <p:blipFill>
          <a:blip r:embed="rId2"/>
          <a:stretch/>
        </p:blipFill>
        <p:spPr>
          <a:xfrm>
            <a:off x="2903040" y="2703960"/>
            <a:ext cx="6480" cy="6480"/>
          </a:xfrm>
          <a:prstGeom prst="rect">
            <a:avLst/>
          </a:prstGeom>
          <a:ln w="0">
            <a:noFill/>
          </a:ln>
        </p:spPr>
      </p:pic>
      <p:sp>
        <p:nvSpPr>
          <p:cNvPr id="441" name="Google Shape;132;g2e64a77f512_0_6"/>
          <p:cNvSpPr/>
          <p:nvPr/>
        </p:nvSpPr>
        <p:spPr>
          <a:xfrm>
            <a:off x="551160" y="3019680"/>
            <a:ext cx="3764880" cy="862560"/>
          </a:xfrm>
          <a:custGeom>
            <a:avLst/>
            <a:gdLst/>
            <a:ahLst/>
            <a:cxnLst/>
            <a:rect l="l" t="t" r="r" b="b"/>
            <a:pathLst>
              <a:path w="3435350" h="2840990">
                <a:moveTo>
                  <a:pt x="0" y="2840736"/>
                </a:moveTo>
                <a:lnTo>
                  <a:pt x="3435096" y="2840736"/>
                </a:lnTo>
                <a:lnTo>
                  <a:pt x="3435096" y="0"/>
                </a:lnTo>
                <a:lnTo>
                  <a:pt x="0" y="0"/>
                </a:lnTo>
                <a:lnTo>
                  <a:pt x="0" y="2840736"/>
                </a:lnTo>
                <a:close/>
              </a:path>
            </a:pathLst>
          </a:custGeom>
          <a:noFill/>
          <a:ln w="12175">
            <a:solidFill>
              <a:srgbClr val="375F92"/>
            </a:solidFill>
            <a:prstDash val="dot"/>
            <a:round/>
          </a:ln>
        </p:spPr>
        <p:style>
          <a:lnRef idx="0">
            <a:scrgbClr r="0" g="0" b="0"/>
          </a:lnRef>
          <a:fillRef idx="0">
            <a:scrgbClr r="0" g="0" b="0"/>
          </a:fillRef>
          <a:effectRef idx="0">
            <a:scrgbClr r="0" g="0" b="0"/>
          </a:effectRef>
          <a:fontRef idx="minor"/>
        </p:style>
        <p:txBody>
          <a:bodyPr/>
          <a:lstStyle/>
          <a:p>
            <a:endParaRPr lang="en-GB"/>
          </a:p>
        </p:txBody>
      </p:sp>
      <p:sp>
        <p:nvSpPr>
          <p:cNvPr id="442" name="Google Shape;133;g2e64a77f512_0_6"/>
          <p:cNvSpPr/>
          <p:nvPr/>
        </p:nvSpPr>
        <p:spPr>
          <a:xfrm>
            <a:off x="615240" y="3042360"/>
            <a:ext cx="1298880" cy="183240"/>
          </a:xfrm>
          <a:prstGeom prst="rect">
            <a:avLst/>
          </a:prstGeom>
          <a:noFill/>
          <a:ln w="0">
            <a:noFill/>
          </a:ln>
        </p:spPr>
        <p:style>
          <a:lnRef idx="0">
            <a:scrgbClr r="0" g="0" b="0"/>
          </a:lnRef>
          <a:fillRef idx="0">
            <a:scrgbClr r="0" g="0" b="0"/>
          </a:fillRef>
          <a:effectRef idx="0">
            <a:scrgbClr r="0" g="0" b="0"/>
          </a:effectRef>
          <a:fontRef idx="minor"/>
        </p:style>
        <p:txBody>
          <a:bodyPr lIns="0" tIns="8640" rIns="0" bIns="0" anchor="ctr">
            <a:spAutoFit/>
          </a:bodyPr>
          <a:lstStyle/>
          <a:p>
            <a:pPr marL="7560">
              <a:lnSpc>
                <a:spcPct val="100000"/>
              </a:lnSpc>
              <a:buNone/>
            </a:pPr>
            <a:r>
              <a:rPr lang="en-US" sz="1150" b="0" i="1" strike="noStrike" spc="-1">
                <a:solidFill>
                  <a:srgbClr val="375F92"/>
                </a:solidFill>
                <a:latin typeface="Calibri"/>
                <a:ea typeface="Calibri"/>
              </a:rPr>
              <a:t>Security and Trust</a:t>
            </a:r>
            <a:endParaRPr lang="en-GB" sz="1150" b="0" strike="noStrike" spc="-1">
              <a:latin typeface="Arial"/>
            </a:endParaRPr>
          </a:p>
        </p:txBody>
      </p:sp>
      <p:pic>
        <p:nvPicPr>
          <p:cNvPr id="443" name="Google Shape;134;g2e64a77f512_0_6"/>
          <p:cNvPicPr/>
          <p:nvPr/>
        </p:nvPicPr>
        <p:blipFill>
          <a:blip r:embed="rId2"/>
          <a:stretch/>
        </p:blipFill>
        <p:spPr>
          <a:xfrm>
            <a:off x="6662880" y="3741480"/>
            <a:ext cx="6480" cy="6480"/>
          </a:xfrm>
          <a:prstGeom prst="rect">
            <a:avLst/>
          </a:prstGeom>
          <a:ln w="0">
            <a:noFill/>
          </a:ln>
        </p:spPr>
      </p:pic>
      <p:sp>
        <p:nvSpPr>
          <p:cNvPr id="444" name="Google Shape;135;g2e64a77f512_0_6"/>
          <p:cNvSpPr/>
          <p:nvPr/>
        </p:nvSpPr>
        <p:spPr>
          <a:xfrm>
            <a:off x="4490640" y="3019680"/>
            <a:ext cx="2188800" cy="862560"/>
          </a:xfrm>
          <a:custGeom>
            <a:avLst/>
            <a:gdLst/>
            <a:ahLst/>
            <a:cxnLst/>
            <a:rect l="l" t="t" r="r" b="b"/>
            <a:pathLst>
              <a:path w="3435350" h="2840990">
                <a:moveTo>
                  <a:pt x="0" y="2840736"/>
                </a:moveTo>
                <a:lnTo>
                  <a:pt x="3435096" y="2840736"/>
                </a:lnTo>
                <a:lnTo>
                  <a:pt x="3435096" y="0"/>
                </a:lnTo>
                <a:lnTo>
                  <a:pt x="0" y="0"/>
                </a:lnTo>
                <a:lnTo>
                  <a:pt x="0" y="2840736"/>
                </a:lnTo>
                <a:close/>
              </a:path>
            </a:pathLst>
          </a:custGeom>
          <a:noFill/>
          <a:ln w="12175">
            <a:solidFill>
              <a:srgbClr val="375F92"/>
            </a:solidFill>
            <a:prstDash val="dot"/>
            <a:round/>
          </a:ln>
        </p:spPr>
        <p:style>
          <a:lnRef idx="0">
            <a:scrgbClr r="0" g="0" b="0"/>
          </a:lnRef>
          <a:fillRef idx="0">
            <a:scrgbClr r="0" g="0" b="0"/>
          </a:fillRef>
          <a:effectRef idx="0">
            <a:scrgbClr r="0" g="0" b="0"/>
          </a:effectRef>
          <a:fontRef idx="minor"/>
        </p:style>
        <p:txBody>
          <a:bodyPr/>
          <a:lstStyle/>
          <a:p>
            <a:endParaRPr lang="en-GB"/>
          </a:p>
        </p:txBody>
      </p:sp>
      <p:sp>
        <p:nvSpPr>
          <p:cNvPr id="445" name="Google Shape;136;g2e64a77f512_0_6"/>
          <p:cNvSpPr/>
          <p:nvPr/>
        </p:nvSpPr>
        <p:spPr>
          <a:xfrm>
            <a:off x="4609440" y="3033360"/>
            <a:ext cx="1991520" cy="183240"/>
          </a:xfrm>
          <a:prstGeom prst="rect">
            <a:avLst/>
          </a:prstGeom>
          <a:noFill/>
          <a:ln w="0">
            <a:noFill/>
          </a:ln>
        </p:spPr>
        <p:style>
          <a:lnRef idx="0">
            <a:scrgbClr r="0" g="0" b="0"/>
          </a:lnRef>
          <a:fillRef idx="0">
            <a:scrgbClr r="0" g="0" b="0"/>
          </a:fillRef>
          <a:effectRef idx="0">
            <a:scrgbClr r="0" g="0" b="0"/>
          </a:effectRef>
          <a:fontRef idx="minor"/>
        </p:style>
        <p:txBody>
          <a:bodyPr lIns="0" tIns="8640" rIns="0" bIns="0" anchor="ctr">
            <a:spAutoFit/>
          </a:bodyPr>
          <a:lstStyle/>
          <a:p>
            <a:pPr marL="7560">
              <a:lnSpc>
                <a:spcPct val="100000"/>
              </a:lnSpc>
              <a:buNone/>
            </a:pPr>
            <a:r>
              <a:rPr lang="en-US" sz="1150" b="0" i="1" strike="noStrike" spc="-1">
                <a:solidFill>
                  <a:srgbClr val="375F92"/>
                </a:solidFill>
                <a:latin typeface="Calibri"/>
                <a:ea typeface="Calibri"/>
              </a:rPr>
              <a:t>Quality of Service</a:t>
            </a:r>
            <a:endParaRPr lang="en-GB" sz="1150" b="0" strike="noStrike" spc="-1">
              <a:latin typeface="Arial"/>
            </a:endParaRPr>
          </a:p>
        </p:txBody>
      </p:sp>
      <p:pic>
        <p:nvPicPr>
          <p:cNvPr id="446" name="Google Shape;137;g2e64a77f512_0_6"/>
          <p:cNvPicPr/>
          <p:nvPr/>
        </p:nvPicPr>
        <p:blipFill>
          <a:blip r:embed="rId2"/>
          <a:stretch/>
        </p:blipFill>
        <p:spPr>
          <a:xfrm>
            <a:off x="3341520" y="3733200"/>
            <a:ext cx="6480" cy="6480"/>
          </a:xfrm>
          <a:prstGeom prst="rect">
            <a:avLst/>
          </a:prstGeom>
          <a:ln w="0">
            <a:noFill/>
          </a:ln>
        </p:spPr>
      </p:pic>
      <p:pic>
        <p:nvPicPr>
          <p:cNvPr id="447" name="Google Shape;138;g2e64a77f512_0_6"/>
          <p:cNvPicPr/>
          <p:nvPr/>
        </p:nvPicPr>
        <p:blipFill>
          <a:blip r:embed="rId2"/>
          <a:stretch/>
        </p:blipFill>
        <p:spPr>
          <a:xfrm>
            <a:off x="8717400" y="2921760"/>
            <a:ext cx="6480" cy="6480"/>
          </a:xfrm>
          <a:prstGeom prst="rect">
            <a:avLst/>
          </a:prstGeom>
          <a:ln w="0">
            <a:noFill/>
          </a:ln>
        </p:spPr>
      </p:pic>
      <p:sp>
        <p:nvSpPr>
          <p:cNvPr id="448" name="Google Shape;139;g2e64a77f512_0_6"/>
          <p:cNvSpPr/>
          <p:nvPr/>
        </p:nvSpPr>
        <p:spPr>
          <a:xfrm>
            <a:off x="4995000" y="2043720"/>
            <a:ext cx="1674360" cy="862560"/>
          </a:xfrm>
          <a:custGeom>
            <a:avLst/>
            <a:gdLst/>
            <a:ahLst/>
            <a:cxnLst/>
            <a:rect l="l" t="t" r="r" b="b"/>
            <a:pathLst>
              <a:path w="3435350" h="2840990">
                <a:moveTo>
                  <a:pt x="0" y="2840736"/>
                </a:moveTo>
                <a:lnTo>
                  <a:pt x="3435096" y="2840736"/>
                </a:lnTo>
                <a:lnTo>
                  <a:pt x="3435096" y="0"/>
                </a:lnTo>
                <a:lnTo>
                  <a:pt x="0" y="0"/>
                </a:lnTo>
                <a:lnTo>
                  <a:pt x="0" y="2840736"/>
                </a:lnTo>
                <a:close/>
              </a:path>
            </a:pathLst>
          </a:custGeom>
          <a:noFill/>
          <a:ln w="12175">
            <a:solidFill>
              <a:srgbClr val="375F92"/>
            </a:solidFill>
            <a:prstDash val="dot"/>
            <a:round/>
          </a:ln>
        </p:spPr>
        <p:style>
          <a:lnRef idx="0">
            <a:scrgbClr r="0" g="0" b="0"/>
          </a:lnRef>
          <a:fillRef idx="0">
            <a:scrgbClr r="0" g="0" b="0"/>
          </a:fillRef>
          <a:effectRef idx="0">
            <a:scrgbClr r="0" g="0" b="0"/>
          </a:effectRef>
          <a:fontRef idx="minor"/>
        </p:style>
        <p:txBody>
          <a:bodyPr/>
          <a:lstStyle/>
          <a:p>
            <a:endParaRPr lang="en-GB"/>
          </a:p>
        </p:txBody>
      </p:sp>
      <p:sp>
        <p:nvSpPr>
          <p:cNvPr id="449" name="Google Shape;140;g2e64a77f512_0_6"/>
          <p:cNvSpPr/>
          <p:nvPr/>
        </p:nvSpPr>
        <p:spPr>
          <a:xfrm>
            <a:off x="4991040" y="2026440"/>
            <a:ext cx="1678320" cy="183240"/>
          </a:xfrm>
          <a:prstGeom prst="rect">
            <a:avLst/>
          </a:prstGeom>
          <a:noFill/>
          <a:ln w="0">
            <a:noFill/>
          </a:ln>
        </p:spPr>
        <p:style>
          <a:lnRef idx="0">
            <a:scrgbClr r="0" g="0" b="0"/>
          </a:lnRef>
          <a:fillRef idx="0">
            <a:scrgbClr r="0" g="0" b="0"/>
          </a:fillRef>
          <a:effectRef idx="0">
            <a:scrgbClr r="0" g="0" b="0"/>
          </a:effectRef>
          <a:fontRef idx="minor"/>
        </p:style>
        <p:txBody>
          <a:bodyPr lIns="0" tIns="8640" rIns="0" bIns="0" anchor="ctr">
            <a:spAutoFit/>
          </a:bodyPr>
          <a:lstStyle/>
          <a:p>
            <a:pPr marL="7560">
              <a:lnSpc>
                <a:spcPct val="100000"/>
              </a:lnSpc>
              <a:buNone/>
            </a:pPr>
            <a:r>
              <a:rPr lang="en-US" sz="1150" b="0" i="1" strike="noStrike" spc="-1">
                <a:solidFill>
                  <a:srgbClr val="375F92"/>
                </a:solidFill>
                <a:latin typeface="Calibri"/>
                <a:ea typeface="Calibri"/>
              </a:rPr>
              <a:t>Marketing&amp;Communication</a:t>
            </a:r>
            <a:endParaRPr lang="en-GB" sz="1150" b="0" strike="noStrike" spc="-1">
              <a:latin typeface="Arial"/>
            </a:endParaRPr>
          </a:p>
        </p:txBody>
      </p:sp>
      <p:sp>
        <p:nvSpPr>
          <p:cNvPr id="450" name="Google Shape;141;g2e64a77f512_0_6"/>
          <p:cNvSpPr/>
          <p:nvPr/>
        </p:nvSpPr>
        <p:spPr>
          <a:xfrm>
            <a:off x="2551320" y="4155840"/>
            <a:ext cx="686520" cy="28332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375F92"/>
          </a:solidFill>
          <a:ln w="0">
            <a:noFill/>
          </a:ln>
        </p:spPr>
        <p:style>
          <a:lnRef idx="0">
            <a:scrgbClr r="0" g="0" b="0"/>
          </a:lnRef>
          <a:fillRef idx="0">
            <a:scrgbClr r="0" g="0" b="0"/>
          </a:fillRef>
          <a:effectRef idx="0">
            <a:scrgbClr r="0" g="0" b="0"/>
          </a:effectRef>
          <a:fontRef idx="minor"/>
        </p:style>
        <p:txBody>
          <a:bodyPr/>
          <a:lstStyle/>
          <a:p>
            <a:endParaRPr lang="en-GB"/>
          </a:p>
        </p:txBody>
      </p:sp>
      <p:sp>
        <p:nvSpPr>
          <p:cNvPr id="451" name="Google Shape;142;g2e64a77f512_0_6"/>
          <p:cNvSpPr/>
          <p:nvPr/>
        </p:nvSpPr>
        <p:spPr>
          <a:xfrm>
            <a:off x="4651200" y="4156200"/>
            <a:ext cx="686520" cy="29520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8DA9DB"/>
          </a:solidFill>
          <a:ln w="0">
            <a:noFill/>
          </a:ln>
        </p:spPr>
        <p:style>
          <a:lnRef idx="0">
            <a:scrgbClr r="0" g="0" b="0"/>
          </a:lnRef>
          <a:fillRef idx="0">
            <a:scrgbClr r="0" g="0" b="0"/>
          </a:fillRef>
          <a:effectRef idx="0">
            <a:scrgbClr r="0" g="0" b="0"/>
          </a:effectRef>
          <a:fontRef idx="minor"/>
        </p:style>
        <p:txBody>
          <a:bodyPr/>
          <a:lstStyle/>
          <a:p>
            <a:endParaRPr lang="en-GB"/>
          </a:p>
        </p:txBody>
      </p:sp>
      <p:sp>
        <p:nvSpPr>
          <p:cNvPr id="452" name="Google Shape;143;g2e64a77f512_0_6"/>
          <p:cNvSpPr/>
          <p:nvPr/>
        </p:nvSpPr>
        <p:spPr>
          <a:xfrm>
            <a:off x="3279600" y="4201560"/>
            <a:ext cx="987840" cy="183600"/>
          </a:xfrm>
          <a:prstGeom prst="rect">
            <a:avLst/>
          </a:prstGeom>
          <a:noFill/>
          <a:ln w="0">
            <a:noFill/>
          </a:ln>
        </p:spPr>
        <p:style>
          <a:lnRef idx="0">
            <a:scrgbClr r="0" g="0" b="0"/>
          </a:lnRef>
          <a:fillRef idx="0">
            <a:scrgbClr r="0" g="0" b="0"/>
          </a:fillRef>
          <a:effectRef idx="0">
            <a:scrgbClr r="0" g="0" b="0"/>
          </a:effectRef>
          <a:fontRef idx="minor"/>
        </p:style>
        <p:txBody>
          <a:bodyPr lIns="0" tIns="8640" rIns="0" bIns="0" anchor="t">
            <a:spAutoFit/>
          </a:bodyPr>
          <a:lstStyle/>
          <a:p>
            <a:pPr>
              <a:lnSpc>
                <a:spcPct val="100000"/>
              </a:lnSpc>
              <a:buNone/>
            </a:pPr>
            <a:r>
              <a:rPr lang="en-US" sz="1150" b="0" strike="noStrike" spc="-1">
                <a:solidFill>
                  <a:srgbClr val="000000"/>
                </a:solidFill>
                <a:latin typeface="Calibri"/>
                <a:ea typeface="Calibri"/>
              </a:rPr>
              <a:t>System Services</a:t>
            </a:r>
            <a:endParaRPr lang="en-GB" sz="1150" b="0" strike="noStrike" spc="-1">
              <a:latin typeface="Arial"/>
            </a:endParaRPr>
          </a:p>
        </p:txBody>
      </p:sp>
      <p:sp>
        <p:nvSpPr>
          <p:cNvPr id="453" name="Google Shape;144;g2e64a77f512_0_6"/>
          <p:cNvSpPr/>
          <p:nvPr/>
        </p:nvSpPr>
        <p:spPr>
          <a:xfrm>
            <a:off x="5383440" y="4213800"/>
            <a:ext cx="987840" cy="358920"/>
          </a:xfrm>
          <a:prstGeom prst="rect">
            <a:avLst/>
          </a:prstGeom>
          <a:noFill/>
          <a:ln w="0">
            <a:noFill/>
          </a:ln>
        </p:spPr>
        <p:style>
          <a:lnRef idx="0">
            <a:scrgbClr r="0" g="0" b="0"/>
          </a:lnRef>
          <a:fillRef idx="0">
            <a:scrgbClr r="0" g="0" b="0"/>
          </a:fillRef>
          <a:effectRef idx="0">
            <a:scrgbClr r="0" g="0" b="0"/>
          </a:effectRef>
          <a:fontRef idx="minor"/>
        </p:style>
        <p:txBody>
          <a:bodyPr lIns="0" tIns="8640" rIns="0" bIns="0" anchor="t">
            <a:spAutoFit/>
          </a:bodyPr>
          <a:lstStyle/>
          <a:p>
            <a:pPr>
              <a:lnSpc>
                <a:spcPct val="100000"/>
              </a:lnSpc>
              <a:buNone/>
            </a:pPr>
            <a:r>
              <a:rPr lang="en-US" sz="1150" b="0" strike="noStrike" spc="-1">
                <a:solidFill>
                  <a:srgbClr val="000000"/>
                </a:solidFill>
                <a:latin typeface="Calibri"/>
                <a:ea typeface="Calibri"/>
              </a:rPr>
              <a:t>Support Services</a:t>
            </a:r>
            <a:endParaRPr lang="en-GB" sz="1150" b="0" strike="noStrike" spc="-1">
              <a:latin typeface="Arial"/>
            </a:endParaRPr>
          </a:p>
        </p:txBody>
      </p:sp>
      <p:sp>
        <p:nvSpPr>
          <p:cNvPr id="454" name="Google Shape;145;g2e64a77f512_0_6"/>
          <p:cNvSpPr/>
          <p:nvPr/>
        </p:nvSpPr>
        <p:spPr>
          <a:xfrm>
            <a:off x="5056920" y="2253600"/>
            <a:ext cx="824400" cy="573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8DA9DB"/>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Marketing &amp; Networking</a:t>
            </a:r>
            <a:endParaRPr lang="en-GB" sz="1150" b="0" strike="noStrike" spc="-1">
              <a:latin typeface="Arial"/>
            </a:endParaRPr>
          </a:p>
        </p:txBody>
      </p:sp>
      <p:sp>
        <p:nvSpPr>
          <p:cNvPr id="455" name="Google Shape;146;g2e64a77f512_0_6"/>
          <p:cNvSpPr/>
          <p:nvPr/>
        </p:nvSpPr>
        <p:spPr>
          <a:xfrm>
            <a:off x="5954760" y="2253600"/>
            <a:ext cx="646560" cy="573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8DA9DB"/>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Training</a:t>
            </a:r>
            <a:endParaRPr lang="en-GB" sz="1150" b="0" strike="noStrike" spc="-1">
              <a:latin typeface="Arial"/>
            </a:endParaRPr>
          </a:p>
        </p:txBody>
      </p:sp>
      <p:sp>
        <p:nvSpPr>
          <p:cNvPr id="456" name="Google Shape;147;g2e64a77f512_0_6"/>
          <p:cNvSpPr/>
          <p:nvPr/>
        </p:nvSpPr>
        <p:spPr>
          <a:xfrm>
            <a:off x="2840760" y="3233520"/>
            <a:ext cx="1348560" cy="573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375F92"/>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Identity and Access Management</a:t>
            </a:r>
            <a:endParaRPr lang="en-GB" sz="1150" b="0" strike="noStrike" spc="-1">
              <a:latin typeface="Arial"/>
            </a:endParaRPr>
          </a:p>
        </p:txBody>
      </p:sp>
      <p:sp>
        <p:nvSpPr>
          <p:cNvPr id="457" name="Google Shape;149;g2e64a77f512_0_6"/>
          <p:cNvSpPr/>
          <p:nvPr/>
        </p:nvSpPr>
        <p:spPr>
          <a:xfrm>
            <a:off x="3517920" y="1290960"/>
            <a:ext cx="824400" cy="573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375F92"/>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Search &amp; Browse</a:t>
            </a:r>
            <a:endParaRPr lang="en-GB" sz="1150" b="0" strike="noStrike" spc="-1">
              <a:latin typeface="Arial"/>
            </a:endParaRPr>
          </a:p>
        </p:txBody>
      </p:sp>
      <p:sp>
        <p:nvSpPr>
          <p:cNvPr id="458" name="Google Shape;150;g2e64a77f512_0_6"/>
          <p:cNvSpPr/>
          <p:nvPr/>
        </p:nvSpPr>
        <p:spPr>
          <a:xfrm>
            <a:off x="1728000" y="3233520"/>
            <a:ext cx="1012680" cy="573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375F92"/>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Certification Compliance </a:t>
            </a:r>
            <a:endParaRPr lang="en-GB" sz="1150" b="0" strike="noStrike" spc="-1">
              <a:latin typeface="Arial"/>
            </a:endParaRPr>
          </a:p>
        </p:txBody>
      </p:sp>
      <p:sp>
        <p:nvSpPr>
          <p:cNvPr id="459" name="Google Shape;152;g2e64a77f512_0_6"/>
          <p:cNvSpPr/>
          <p:nvPr/>
        </p:nvSpPr>
        <p:spPr>
          <a:xfrm>
            <a:off x="6854400" y="3009600"/>
            <a:ext cx="1789560" cy="862560"/>
          </a:xfrm>
          <a:custGeom>
            <a:avLst/>
            <a:gdLst/>
            <a:ahLst/>
            <a:cxnLst/>
            <a:rect l="l" t="t" r="r" b="b"/>
            <a:pathLst>
              <a:path w="3435350" h="2840990">
                <a:moveTo>
                  <a:pt x="0" y="2840736"/>
                </a:moveTo>
                <a:lnTo>
                  <a:pt x="3435096" y="2840736"/>
                </a:lnTo>
                <a:lnTo>
                  <a:pt x="3435096" y="0"/>
                </a:lnTo>
                <a:lnTo>
                  <a:pt x="0" y="0"/>
                </a:lnTo>
                <a:lnTo>
                  <a:pt x="0" y="2840736"/>
                </a:lnTo>
                <a:close/>
              </a:path>
            </a:pathLst>
          </a:custGeom>
          <a:noFill/>
          <a:ln w="12175">
            <a:solidFill>
              <a:srgbClr val="375F92"/>
            </a:solidFill>
            <a:prstDash val="dot"/>
            <a:round/>
          </a:ln>
        </p:spPr>
        <p:style>
          <a:lnRef idx="0">
            <a:scrgbClr r="0" g="0" b="0"/>
          </a:lnRef>
          <a:fillRef idx="0">
            <a:scrgbClr r="0" g="0" b="0"/>
          </a:fillRef>
          <a:effectRef idx="0">
            <a:scrgbClr r="0" g="0" b="0"/>
          </a:effectRef>
          <a:fontRef idx="minor"/>
        </p:style>
        <p:txBody>
          <a:bodyPr/>
          <a:lstStyle/>
          <a:p>
            <a:endParaRPr lang="en-GB"/>
          </a:p>
        </p:txBody>
      </p:sp>
      <p:sp>
        <p:nvSpPr>
          <p:cNvPr id="460" name="Google Shape;154;g2e64a77f512_0_6"/>
          <p:cNvSpPr/>
          <p:nvPr/>
        </p:nvSpPr>
        <p:spPr>
          <a:xfrm>
            <a:off x="6649560" y="4161240"/>
            <a:ext cx="686520" cy="29520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7030A0"/>
          </a:solidFill>
          <a:ln w="0">
            <a:noFill/>
          </a:ln>
        </p:spPr>
        <p:style>
          <a:lnRef idx="0">
            <a:scrgbClr r="0" g="0" b="0"/>
          </a:lnRef>
          <a:fillRef idx="0">
            <a:scrgbClr r="0" g="0" b="0"/>
          </a:fillRef>
          <a:effectRef idx="0">
            <a:scrgbClr r="0" g="0" b="0"/>
          </a:effectRef>
          <a:fontRef idx="minor"/>
        </p:style>
        <p:txBody>
          <a:bodyPr/>
          <a:lstStyle/>
          <a:p>
            <a:endParaRPr lang="en-GB"/>
          </a:p>
        </p:txBody>
      </p:sp>
      <p:sp>
        <p:nvSpPr>
          <p:cNvPr id="461" name="Google Shape;155;g2e64a77f512_0_6"/>
          <p:cNvSpPr/>
          <p:nvPr/>
        </p:nvSpPr>
        <p:spPr>
          <a:xfrm>
            <a:off x="7386480" y="4208400"/>
            <a:ext cx="1469520" cy="183600"/>
          </a:xfrm>
          <a:prstGeom prst="rect">
            <a:avLst/>
          </a:prstGeom>
          <a:noFill/>
          <a:ln w="0">
            <a:noFill/>
          </a:ln>
        </p:spPr>
        <p:style>
          <a:lnRef idx="0">
            <a:scrgbClr r="0" g="0" b="0"/>
          </a:lnRef>
          <a:fillRef idx="0">
            <a:scrgbClr r="0" g="0" b="0"/>
          </a:fillRef>
          <a:effectRef idx="0">
            <a:scrgbClr r="0" g="0" b="0"/>
          </a:effectRef>
          <a:fontRef idx="minor"/>
        </p:style>
        <p:txBody>
          <a:bodyPr lIns="0" tIns="8640" rIns="0" bIns="0" anchor="t">
            <a:spAutoFit/>
          </a:bodyPr>
          <a:lstStyle/>
          <a:p>
            <a:pPr>
              <a:lnSpc>
                <a:spcPct val="100000"/>
              </a:lnSpc>
              <a:buNone/>
            </a:pPr>
            <a:r>
              <a:rPr lang="en-US" sz="1150" b="0" strike="noStrike" spc="-1">
                <a:solidFill>
                  <a:srgbClr val="000000"/>
                </a:solidFill>
                <a:latin typeface="Calibri"/>
                <a:ea typeface="Calibri"/>
              </a:rPr>
              <a:t>Infrastructure  services</a:t>
            </a:r>
            <a:endParaRPr lang="en-GB" sz="1150" b="0" strike="noStrike" spc="-1">
              <a:latin typeface="Arial"/>
            </a:endParaRPr>
          </a:p>
        </p:txBody>
      </p:sp>
      <p:sp>
        <p:nvSpPr>
          <p:cNvPr id="462" name="Google Shape;156;g2e64a77f512_0_6"/>
          <p:cNvSpPr/>
          <p:nvPr/>
        </p:nvSpPr>
        <p:spPr>
          <a:xfrm>
            <a:off x="7150680" y="3233520"/>
            <a:ext cx="1009440" cy="573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7030A0"/>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Platform </a:t>
            </a:r>
            <a:endParaRPr lang="en-GB" sz="1150" b="0" strike="noStrike" spc="-1">
              <a:latin typeface="Arial"/>
            </a:endParaRPr>
          </a:p>
          <a:p>
            <a:pPr algn="ctr">
              <a:lnSpc>
                <a:spcPct val="100000"/>
              </a:lnSpc>
              <a:buNone/>
            </a:pPr>
            <a:r>
              <a:rPr lang="en-US" sz="1150" b="0" strike="noStrike" spc="-1">
                <a:solidFill>
                  <a:srgbClr val="FFFFFF"/>
                </a:solidFill>
                <a:latin typeface="Calibri"/>
                <a:ea typeface="Calibri"/>
              </a:rPr>
              <a:t>Hosting</a:t>
            </a:r>
            <a:endParaRPr lang="en-GB" sz="1150" b="0" strike="noStrike" spc="-1">
              <a:latin typeface="Arial"/>
            </a:endParaRPr>
          </a:p>
        </p:txBody>
      </p:sp>
      <p:sp>
        <p:nvSpPr>
          <p:cNvPr id="463" name="Google Shape;157;g2e64a77f512_0_6"/>
          <p:cNvSpPr/>
          <p:nvPr/>
        </p:nvSpPr>
        <p:spPr>
          <a:xfrm>
            <a:off x="6753960" y="2043000"/>
            <a:ext cx="1889640" cy="862560"/>
          </a:xfrm>
          <a:custGeom>
            <a:avLst/>
            <a:gdLst/>
            <a:ahLst/>
            <a:cxnLst/>
            <a:rect l="l" t="t" r="r" b="b"/>
            <a:pathLst>
              <a:path w="3435350" h="2840990">
                <a:moveTo>
                  <a:pt x="0" y="2840736"/>
                </a:moveTo>
                <a:lnTo>
                  <a:pt x="3435096" y="2840736"/>
                </a:lnTo>
                <a:lnTo>
                  <a:pt x="3435096" y="0"/>
                </a:lnTo>
                <a:lnTo>
                  <a:pt x="0" y="0"/>
                </a:lnTo>
                <a:lnTo>
                  <a:pt x="0" y="2840736"/>
                </a:lnTo>
                <a:close/>
              </a:path>
            </a:pathLst>
          </a:custGeom>
          <a:noFill/>
          <a:ln w="12175">
            <a:solidFill>
              <a:srgbClr val="375F92"/>
            </a:solidFill>
            <a:prstDash val="dot"/>
            <a:round/>
          </a:ln>
        </p:spPr>
        <p:style>
          <a:lnRef idx="0">
            <a:scrgbClr r="0" g="0" b="0"/>
          </a:lnRef>
          <a:fillRef idx="0">
            <a:scrgbClr r="0" g="0" b="0"/>
          </a:fillRef>
          <a:effectRef idx="0">
            <a:scrgbClr r="0" g="0" b="0"/>
          </a:effectRef>
          <a:fontRef idx="minor"/>
        </p:style>
        <p:txBody>
          <a:bodyPr/>
          <a:lstStyle/>
          <a:p>
            <a:endParaRPr lang="en-GB"/>
          </a:p>
        </p:txBody>
      </p:sp>
      <p:sp>
        <p:nvSpPr>
          <p:cNvPr id="464" name="Google Shape;158;g2e64a77f512_0_6"/>
          <p:cNvSpPr/>
          <p:nvPr/>
        </p:nvSpPr>
        <p:spPr>
          <a:xfrm>
            <a:off x="6817680" y="2049480"/>
            <a:ext cx="1438560" cy="183240"/>
          </a:xfrm>
          <a:prstGeom prst="rect">
            <a:avLst/>
          </a:prstGeom>
          <a:noFill/>
          <a:ln w="0">
            <a:noFill/>
          </a:ln>
        </p:spPr>
        <p:style>
          <a:lnRef idx="0">
            <a:scrgbClr r="0" g="0" b="0"/>
          </a:lnRef>
          <a:fillRef idx="0">
            <a:scrgbClr r="0" g="0" b="0"/>
          </a:fillRef>
          <a:effectRef idx="0">
            <a:scrgbClr r="0" g="0" b="0"/>
          </a:effectRef>
          <a:fontRef idx="minor"/>
        </p:style>
        <p:txBody>
          <a:bodyPr lIns="0" tIns="8640" rIns="0" bIns="0" anchor="ctr">
            <a:spAutoFit/>
          </a:bodyPr>
          <a:lstStyle/>
          <a:p>
            <a:pPr marL="7560">
              <a:lnSpc>
                <a:spcPct val="100000"/>
              </a:lnSpc>
              <a:buNone/>
            </a:pPr>
            <a:r>
              <a:rPr lang="en-US" sz="1150" b="0" i="1" strike="noStrike" spc="-1">
                <a:solidFill>
                  <a:srgbClr val="375F92"/>
                </a:solidFill>
                <a:latin typeface="Calibri"/>
                <a:ea typeface="Calibri"/>
              </a:rPr>
              <a:t>Operations</a:t>
            </a:r>
            <a:endParaRPr lang="en-GB" sz="1150" b="0" strike="noStrike" spc="-1">
              <a:latin typeface="Arial"/>
            </a:endParaRPr>
          </a:p>
        </p:txBody>
      </p:sp>
      <p:sp>
        <p:nvSpPr>
          <p:cNvPr id="465" name="Google Shape;159;g2e64a77f512_0_6"/>
          <p:cNvSpPr/>
          <p:nvPr/>
        </p:nvSpPr>
        <p:spPr>
          <a:xfrm>
            <a:off x="6817320" y="2240640"/>
            <a:ext cx="536400" cy="573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8DA9DB"/>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HR &amp; Admin </a:t>
            </a:r>
            <a:endParaRPr lang="en-GB" sz="1150" b="0" strike="noStrike" spc="-1">
              <a:latin typeface="Arial"/>
            </a:endParaRPr>
          </a:p>
        </p:txBody>
      </p:sp>
      <p:sp>
        <p:nvSpPr>
          <p:cNvPr id="466" name="Google Shape;160;g2e64a77f512_0_6"/>
          <p:cNvSpPr/>
          <p:nvPr/>
        </p:nvSpPr>
        <p:spPr>
          <a:xfrm>
            <a:off x="7425360" y="2240640"/>
            <a:ext cx="539640" cy="573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8DA9DB"/>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Mgmt.  </a:t>
            </a:r>
            <a:endParaRPr lang="en-GB" sz="1150" b="0" strike="noStrike" spc="-1">
              <a:latin typeface="Arial"/>
            </a:endParaRPr>
          </a:p>
        </p:txBody>
      </p:sp>
      <p:sp>
        <p:nvSpPr>
          <p:cNvPr id="467" name="Google Shape;161;g2e64a77f512_0_6"/>
          <p:cNvSpPr/>
          <p:nvPr/>
        </p:nvSpPr>
        <p:spPr>
          <a:xfrm>
            <a:off x="8010720" y="2240640"/>
            <a:ext cx="574200" cy="573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8DA9DB"/>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Finance</a:t>
            </a:r>
            <a:endParaRPr lang="en-GB" sz="1150" b="0" strike="noStrike" spc="-1">
              <a:latin typeface="Arial"/>
            </a:endParaRPr>
          </a:p>
        </p:txBody>
      </p:sp>
      <p:sp>
        <p:nvSpPr>
          <p:cNvPr id="468" name="Google Shape;162;g2e64a77f512_0_6"/>
          <p:cNvSpPr/>
          <p:nvPr/>
        </p:nvSpPr>
        <p:spPr>
          <a:xfrm>
            <a:off x="4775760" y="1065240"/>
            <a:ext cx="3870000" cy="862560"/>
          </a:xfrm>
          <a:custGeom>
            <a:avLst/>
            <a:gdLst/>
            <a:ahLst/>
            <a:cxnLst/>
            <a:rect l="l" t="t" r="r" b="b"/>
            <a:pathLst>
              <a:path w="3435350" h="2840990">
                <a:moveTo>
                  <a:pt x="0" y="2840736"/>
                </a:moveTo>
                <a:lnTo>
                  <a:pt x="3435096" y="2840736"/>
                </a:lnTo>
                <a:lnTo>
                  <a:pt x="3435096" y="0"/>
                </a:lnTo>
                <a:lnTo>
                  <a:pt x="0" y="0"/>
                </a:lnTo>
                <a:lnTo>
                  <a:pt x="0" y="2840736"/>
                </a:lnTo>
                <a:close/>
              </a:path>
            </a:pathLst>
          </a:custGeom>
          <a:noFill/>
          <a:ln w="12175">
            <a:solidFill>
              <a:srgbClr val="375F92"/>
            </a:solidFill>
            <a:prstDash val="dot"/>
            <a:round/>
          </a:ln>
        </p:spPr>
        <p:style>
          <a:lnRef idx="0">
            <a:scrgbClr r="0" g="0" b="0"/>
          </a:lnRef>
          <a:fillRef idx="0">
            <a:scrgbClr r="0" g="0" b="0"/>
          </a:fillRef>
          <a:effectRef idx="0">
            <a:scrgbClr r="0" g="0" b="0"/>
          </a:effectRef>
          <a:fontRef idx="minor"/>
        </p:style>
        <p:txBody>
          <a:bodyPr/>
          <a:lstStyle/>
          <a:p>
            <a:endParaRPr lang="en-GB"/>
          </a:p>
        </p:txBody>
      </p:sp>
      <p:sp>
        <p:nvSpPr>
          <p:cNvPr id="469" name="Google Shape;163;g2e64a77f512_0_6"/>
          <p:cNvSpPr/>
          <p:nvPr/>
        </p:nvSpPr>
        <p:spPr>
          <a:xfrm>
            <a:off x="4870080" y="1074960"/>
            <a:ext cx="2206440" cy="183240"/>
          </a:xfrm>
          <a:prstGeom prst="rect">
            <a:avLst/>
          </a:prstGeom>
          <a:noFill/>
          <a:ln w="0">
            <a:noFill/>
          </a:ln>
        </p:spPr>
        <p:style>
          <a:lnRef idx="0">
            <a:scrgbClr r="0" g="0" b="0"/>
          </a:lnRef>
          <a:fillRef idx="0">
            <a:scrgbClr r="0" g="0" b="0"/>
          </a:fillRef>
          <a:effectRef idx="0">
            <a:scrgbClr r="0" g="0" b="0"/>
          </a:effectRef>
          <a:fontRef idx="minor"/>
        </p:style>
        <p:txBody>
          <a:bodyPr lIns="0" tIns="8640" rIns="0" bIns="0" anchor="ctr">
            <a:spAutoFit/>
          </a:bodyPr>
          <a:lstStyle/>
          <a:p>
            <a:pPr marL="7560">
              <a:lnSpc>
                <a:spcPct val="100000"/>
              </a:lnSpc>
              <a:buNone/>
            </a:pPr>
            <a:r>
              <a:rPr lang="en-US" sz="1150" b="0" i="1" strike="noStrike" spc="-1">
                <a:solidFill>
                  <a:srgbClr val="375F92"/>
                </a:solidFill>
                <a:latin typeface="Calibri"/>
                <a:ea typeface="Calibri"/>
              </a:rPr>
              <a:t>Contracting, payment and billing</a:t>
            </a:r>
            <a:endParaRPr lang="en-GB" sz="1150" b="0" strike="noStrike" spc="-1">
              <a:latin typeface="Arial"/>
            </a:endParaRPr>
          </a:p>
        </p:txBody>
      </p:sp>
      <p:sp>
        <p:nvSpPr>
          <p:cNvPr id="470" name="Google Shape;164;g2e64a77f512_0_6"/>
          <p:cNvSpPr/>
          <p:nvPr/>
        </p:nvSpPr>
        <p:spPr>
          <a:xfrm>
            <a:off x="6779160" y="1290960"/>
            <a:ext cx="824400" cy="573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375F92"/>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Revenue Sharing</a:t>
            </a:r>
            <a:endParaRPr lang="en-GB" sz="1150" b="0" strike="noStrike" spc="-1">
              <a:latin typeface="Arial"/>
            </a:endParaRPr>
          </a:p>
        </p:txBody>
      </p:sp>
      <p:sp>
        <p:nvSpPr>
          <p:cNvPr id="471" name="Google Shape;165;g2e64a77f512_0_6"/>
          <p:cNvSpPr/>
          <p:nvPr/>
        </p:nvSpPr>
        <p:spPr>
          <a:xfrm>
            <a:off x="5824800" y="1290960"/>
            <a:ext cx="824400" cy="573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375F92"/>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Billing and Invoicing</a:t>
            </a:r>
            <a:endParaRPr lang="en-GB" sz="1150" b="0" strike="noStrike" spc="-1">
              <a:latin typeface="Arial"/>
            </a:endParaRPr>
          </a:p>
        </p:txBody>
      </p:sp>
      <p:sp>
        <p:nvSpPr>
          <p:cNvPr id="472" name="Google Shape;166;g2e64a77f512_0_6"/>
          <p:cNvSpPr/>
          <p:nvPr/>
        </p:nvSpPr>
        <p:spPr>
          <a:xfrm>
            <a:off x="4870080" y="1290960"/>
            <a:ext cx="824400" cy="573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375F92"/>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Contracting</a:t>
            </a:r>
            <a:endParaRPr lang="en-GB" sz="1150" b="0" strike="noStrike" spc="-1">
              <a:latin typeface="Arial"/>
            </a:endParaRPr>
          </a:p>
        </p:txBody>
      </p:sp>
      <p:sp>
        <p:nvSpPr>
          <p:cNvPr id="473" name="Google Shape;167;g2e64a77f512_0_6"/>
          <p:cNvSpPr/>
          <p:nvPr/>
        </p:nvSpPr>
        <p:spPr>
          <a:xfrm>
            <a:off x="551160" y="2043720"/>
            <a:ext cx="2813040" cy="862560"/>
          </a:xfrm>
          <a:custGeom>
            <a:avLst/>
            <a:gdLst/>
            <a:ahLst/>
            <a:cxnLst/>
            <a:rect l="l" t="t" r="r" b="b"/>
            <a:pathLst>
              <a:path w="3435350" h="2840990">
                <a:moveTo>
                  <a:pt x="0" y="2840736"/>
                </a:moveTo>
                <a:lnTo>
                  <a:pt x="3435096" y="2840736"/>
                </a:lnTo>
                <a:lnTo>
                  <a:pt x="3435096" y="0"/>
                </a:lnTo>
                <a:lnTo>
                  <a:pt x="0" y="0"/>
                </a:lnTo>
                <a:lnTo>
                  <a:pt x="0" y="2840736"/>
                </a:lnTo>
                <a:close/>
              </a:path>
            </a:pathLst>
          </a:custGeom>
          <a:noFill/>
          <a:ln w="12175">
            <a:solidFill>
              <a:srgbClr val="375F92"/>
            </a:solidFill>
            <a:prstDash val="dot"/>
            <a:round/>
          </a:ln>
        </p:spPr>
        <p:style>
          <a:lnRef idx="0">
            <a:scrgbClr r="0" g="0" b="0"/>
          </a:lnRef>
          <a:fillRef idx="0">
            <a:scrgbClr r="0" g="0" b="0"/>
          </a:fillRef>
          <a:effectRef idx="0">
            <a:scrgbClr r="0" g="0" b="0"/>
          </a:effectRef>
          <a:fontRef idx="minor"/>
        </p:style>
        <p:txBody>
          <a:bodyPr/>
          <a:lstStyle/>
          <a:p>
            <a:endParaRPr lang="en-GB"/>
          </a:p>
        </p:txBody>
      </p:sp>
      <p:sp>
        <p:nvSpPr>
          <p:cNvPr id="474" name="Google Shape;168;g2e64a77f512_0_6"/>
          <p:cNvSpPr/>
          <p:nvPr/>
        </p:nvSpPr>
        <p:spPr>
          <a:xfrm>
            <a:off x="611280" y="2066400"/>
            <a:ext cx="1769400" cy="183240"/>
          </a:xfrm>
          <a:prstGeom prst="rect">
            <a:avLst/>
          </a:prstGeom>
          <a:noFill/>
          <a:ln w="0">
            <a:noFill/>
          </a:ln>
        </p:spPr>
        <p:style>
          <a:lnRef idx="0">
            <a:scrgbClr r="0" g="0" b="0"/>
          </a:lnRef>
          <a:fillRef idx="0">
            <a:scrgbClr r="0" g="0" b="0"/>
          </a:fillRef>
          <a:effectRef idx="0">
            <a:scrgbClr r="0" g="0" b="0"/>
          </a:effectRef>
          <a:fontRef idx="minor"/>
        </p:style>
        <p:txBody>
          <a:bodyPr lIns="0" tIns="8640" rIns="0" bIns="0" anchor="ctr">
            <a:spAutoFit/>
          </a:bodyPr>
          <a:lstStyle/>
          <a:p>
            <a:pPr marL="7560">
              <a:lnSpc>
                <a:spcPct val="100000"/>
              </a:lnSpc>
              <a:buNone/>
            </a:pPr>
            <a:r>
              <a:rPr lang="en-US" sz="1150" b="0" i="1" strike="noStrike" spc="-1">
                <a:solidFill>
                  <a:srgbClr val="375F92"/>
                </a:solidFill>
                <a:latin typeface="Calibri"/>
                <a:ea typeface="Calibri"/>
              </a:rPr>
              <a:t>Delivery management</a:t>
            </a:r>
            <a:endParaRPr lang="en-GB" sz="1150" b="0" strike="noStrike" spc="-1">
              <a:latin typeface="Arial"/>
            </a:endParaRPr>
          </a:p>
        </p:txBody>
      </p:sp>
      <p:sp>
        <p:nvSpPr>
          <p:cNvPr id="475" name="Google Shape;169;g2e64a77f512_0_6"/>
          <p:cNvSpPr/>
          <p:nvPr/>
        </p:nvSpPr>
        <p:spPr>
          <a:xfrm>
            <a:off x="597960" y="2262960"/>
            <a:ext cx="824400" cy="573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375F92"/>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Service Activation</a:t>
            </a:r>
            <a:endParaRPr lang="en-GB" sz="1150" b="0" strike="noStrike" spc="-1">
              <a:latin typeface="Arial"/>
            </a:endParaRPr>
          </a:p>
        </p:txBody>
      </p:sp>
      <p:sp>
        <p:nvSpPr>
          <p:cNvPr id="476" name="Google Shape;170;g2e64a77f512_0_6"/>
          <p:cNvSpPr/>
          <p:nvPr/>
        </p:nvSpPr>
        <p:spPr>
          <a:xfrm>
            <a:off x="1490400" y="2262960"/>
            <a:ext cx="906480" cy="573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375F92"/>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Service Configuration</a:t>
            </a:r>
            <a:endParaRPr lang="en-GB" sz="1150" b="0" strike="noStrike" spc="-1">
              <a:latin typeface="Arial"/>
            </a:endParaRPr>
          </a:p>
        </p:txBody>
      </p:sp>
      <p:sp>
        <p:nvSpPr>
          <p:cNvPr id="477" name="Google Shape;171;g2e64a77f512_0_6"/>
          <p:cNvSpPr/>
          <p:nvPr/>
        </p:nvSpPr>
        <p:spPr>
          <a:xfrm>
            <a:off x="2464200" y="2262960"/>
            <a:ext cx="861120" cy="573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375F92"/>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Consumption and Usage Tracking</a:t>
            </a:r>
            <a:endParaRPr lang="en-GB" sz="1150" b="0" strike="noStrike" spc="-1">
              <a:latin typeface="Arial"/>
            </a:endParaRPr>
          </a:p>
        </p:txBody>
      </p:sp>
      <p:sp>
        <p:nvSpPr>
          <p:cNvPr id="478" name="Google Shape;172;g2e64a77f512_0_6"/>
          <p:cNvSpPr/>
          <p:nvPr/>
        </p:nvSpPr>
        <p:spPr>
          <a:xfrm>
            <a:off x="2584440" y="1290960"/>
            <a:ext cx="824400" cy="573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375F92"/>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Catalogue Replication</a:t>
            </a:r>
            <a:endParaRPr lang="en-GB" sz="1150" b="0" strike="noStrike" spc="-1">
              <a:latin typeface="Arial"/>
            </a:endParaRPr>
          </a:p>
        </p:txBody>
      </p:sp>
      <p:sp>
        <p:nvSpPr>
          <p:cNvPr id="479" name="Google Shape;173;g2e64a77f512_0_6"/>
          <p:cNvSpPr/>
          <p:nvPr/>
        </p:nvSpPr>
        <p:spPr>
          <a:xfrm>
            <a:off x="1650960" y="1290960"/>
            <a:ext cx="824400" cy="573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375F92"/>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Service</a:t>
            </a:r>
            <a:endParaRPr lang="en-GB" sz="1150" b="0" strike="noStrike" spc="-1">
              <a:latin typeface="Arial"/>
            </a:endParaRPr>
          </a:p>
          <a:p>
            <a:pPr algn="ctr">
              <a:lnSpc>
                <a:spcPct val="100000"/>
              </a:lnSpc>
              <a:buNone/>
            </a:pPr>
            <a:r>
              <a:rPr lang="en-US" sz="1150" b="0" strike="noStrike" spc="-1">
                <a:solidFill>
                  <a:srgbClr val="FFFFFF"/>
                </a:solidFill>
                <a:latin typeface="Calibri"/>
                <a:ea typeface="Calibri"/>
              </a:rPr>
              <a:t>listing</a:t>
            </a:r>
            <a:endParaRPr lang="en-GB" sz="1150" b="0" strike="noStrike" spc="-1">
              <a:latin typeface="Arial"/>
            </a:endParaRPr>
          </a:p>
        </p:txBody>
      </p:sp>
      <p:sp>
        <p:nvSpPr>
          <p:cNvPr id="480" name="Google Shape;174;g2e64a77f512_0_6"/>
          <p:cNvSpPr/>
          <p:nvPr/>
        </p:nvSpPr>
        <p:spPr>
          <a:xfrm>
            <a:off x="604800" y="1290960"/>
            <a:ext cx="936720" cy="573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375F92"/>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Catalogue Edit &amp; Import</a:t>
            </a:r>
            <a:endParaRPr lang="en-GB" sz="1150" b="0" strike="noStrike" spc="-1">
              <a:latin typeface="Arial"/>
            </a:endParaRPr>
          </a:p>
        </p:txBody>
      </p:sp>
      <p:sp>
        <p:nvSpPr>
          <p:cNvPr id="481" name="Google Shape;175;g2e64a77f512_0_6"/>
          <p:cNvSpPr/>
          <p:nvPr/>
        </p:nvSpPr>
        <p:spPr>
          <a:xfrm>
            <a:off x="3409920" y="2043720"/>
            <a:ext cx="1532520" cy="862560"/>
          </a:xfrm>
          <a:custGeom>
            <a:avLst/>
            <a:gdLst/>
            <a:ahLst/>
            <a:cxnLst/>
            <a:rect l="l" t="t" r="r" b="b"/>
            <a:pathLst>
              <a:path w="3435350" h="2840990">
                <a:moveTo>
                  <a:pt x="0" y="2840736"/>
                </a:moveTo>
                <a:lnTo>
                  <a:pt x="3435096" y="2840736"/>
                </a:lnTo>
                <a:lnTo>
                  <a:pt x="3435096" y="0"/>
                </a:lnTo>
                <a:lnTo>
                  <a:pt x="0" y="0"/>
                </a:lnTo>
                <a:lnTo>
                  <a:pt x="0" y="2840736"/>
                </a:lnTo>
                <a:close/>
              </a:path>
            </a:pathLst>
          </a:custGeom>
          <a:noFill/>
          <a:ln w="12175">
            <a:solidFill>
              <a:srgbClr val="375F92"/>
            </a:solidFill>
            <a:prstDash val="dot"/>
            <a:round/>
          </a:ln>
        </p:spPr>
        <p:style>
          <a:lnRef idx="0">
            <a:scrgbClr r="0" g="0" b="0"/>
          </a:lnRef>
          <a:fillRef idx="0">
            <a:scrgbClr r="0" g="0" b="0"/>
          </a:fillRef>
          <a:effectRef idx="0">
            <a:scrgbClr r="0" g="0" b="0"/>
          </a:effectRef>
          <a:fontRef idx="minor"/>
        </p:style>
        <p:txBody>
          <a:bodyPr/>
          <a:lstStyle/>
          <a:p>
            <a:endParaRPr lang="en-GB"/>
          </a:p>
        </p:txBody>
      </p:sp>
      <p:sp>
        <p:nvSpPr>
          <p:cNvPr id="482" name="Google Shape;176;g2e64a77f512_0_6"/>
          <p:cNvSpPr/>
          <p:nvPr/>
        </p:nvSpPr>
        <p:spPr>
          <a:xfrm>
            <a:off x="3443760" y="2062800"/>
            <a:ext cx="709920" cy="183240"/>
          </a:xfrm>
          <a:prstGeom prst="rect">
            <a:avLst/>
          </a:prstGeom>
          <a:noFill/>
          <a:ln w="0">
            <a:noFill/>
          </a:ln>
        </p:spPr>
        <p:style>
          <a:lnRef idx="0">
            <a:scrgbClr r="0" g="0" b="0"/>
          </a:lnRef>
          <a:fillRef idx="0">
            <a:scrgbClr r="0" g="0" b="0"/>
          </a:fillRef>
          <a:effectRef idx="0">
            <a:scrgbClr r="0" g="0" b="0"/>
          </a:effectRef>
          <a:fontRef idx="minor"/>
        </p:style>
        <p:txBody>
          <a:bodyPr lIns="0" tIns="8640" rIns="0" bIns="0" anchor="ctr">
            <a:spAutoFit/>
          </a:bodyPr>
          <a:lstStyle/>
          <a:p>
            <a:pPr marL="7560">
              <a:lnSpc>
                <a:spcPct val="100000"/>
              </a:lnSpc>
              <a:buNone/>
            </a:pPr>
            <a:r>
              <a:rPr lang="en-US" sz="1150" b="0" i="1" strike="noStrike" spc="-1">
                <a:solidFill>
                  <a:srgbClr val="375F92"/>
                </a:solidFill>
                <a:latin typeface="Calibri"/>
                <a:ea typeface="Calibri"/>
              </a:rPr>
              <a:t>Negotiation</a:t>
            </a:r>
            <a:endParaRPr lang="en-GB" sz="1150" b="0" strike="noStrike" spc="-1">
              <a:latin typeface="Arial"/>
            </a:endParaRPr>
          </a:p>
        </p:txBody>
      </p:sp>
      <p:sp>
        <p:nvSpPr>
          <p:cNvPr id="483" name="Google Shape;177;g2e64a77f512_0_6"/>
          <p:cNvSpPr/>
          <p:nvPr/>
        </p:nvSpPr>
        <p:spPr>
          <a:xfrm>
            <a:off x="3456720" y="2259360"/>
            <a:ext cx="728640" cy="609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375F92"/>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Tailored Offerings</a:t>
            </a:r>
            <a:endParaRPr lang="en-GB" sz="1150" b="0" strike="noStrike" spc="-1">
              <a:latin typeface="Arial"/>
            </a:endParaRPr>
          </a:p>
        </p:txBody>
      </p:sp>
      <p:sp>
        <p:nvSpPr>
          <p:cNvPr id="484" name="Google Shape;178;g2e64a77f512_0_6"/>
          <p:cNvSpPr/>
          <p:nvPr/>
        </p:nvSpPr>
        <p:spPr>
          <a:xfrm>
            <a:off x="4231080" y="2263320"/>
            <a:ext cx="660600" cy="609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FF9900"/>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Tendering</a:t>
            </a:r>
            <a:endParaRPr lang="en-GB" sz="1150" b="0" strike="noStrike" spc="-1">
              <a:latin typeface="Arial"/>
            </a:endParaRPr>
          </a:p>
        </p:txBody>
      </p:sp>
      <p:sp>
        <p:nvSpPr>
          <p:cNvPr id="485" name="Google Shape;179;g2e64a77f512_0_6"/>
          <p:cNvSpPr/>
          <p:nvPr/>
        </p:nvSpPr>
        <p:spPr>
          <a:xfrm>
            <a:off x="7733880" y="1290960"/>
            <a:ext cx="824400" cy="573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375F92"/>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Federated Payments</a:t>
            </a:r>
            <a:endParaRPr lang="en-GB" sz="1150" b="0" strike="noStrike" spc="-1">
              <a:latin typeface="Arial"/>
            </a:endParaRPr>
          </a:p>
        </p:txBody>
      </p:sp>
      <p:sp>
        <p:nvSpPr>
          <p:cNvPr id="486" name="Google Shape;180;g2e64a77f512_0_6"/>
          <p:cNvSpPr/>
          <p:nvPr/>
        </p:nvSpPr>
        <p:spPr>
          <a:xfrm>
            <a:off x="564120" y="4143960"/>
            <a:ext cx="686520" cy="29520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FF9900"/>
          </a:solidFill>
          <a:ln w="0">
            <a:noFill/>
          </a:ln>
        </p:spPr>
        <p:style>
          <a:lnRef idx="0">
            <a:scrgbClr r="0" g="0" b="0"/>
          </a:lnRef>
          <a:fillRef idx="0">
            <a:scrgbClr r="0" g="0" b="0"/>
          </a:fillRef>
          <a:effectRef idx="0">
            <a:scrgbClr r="0" g="0" b="0"/>
          </a:effectRef>
          <a:fontRef idx="minor"/>
        </p:style>
        <p:txBody>
          <a:bodyPr/>
          <a:lstStyle/>
          <a:p>
            <a:endParaRPr lang="en-GB"/>
          </a:p>
        </p:txBody>
      </p:sp>
      <p:sp>
        <p:nvSpPr>
          <p:cNvPr id="487" name="Google Shape;181;g2e64a77f512_0_6"/>
          <p:cNvSpPr/>
          <p:nvPr/>
        </p:nvSpPr>
        <p:spPr>
          <a:xfrm>
            <a:off x="1282680" y="4204440"/>
            <a:ext cx="1134360" cy="183600"/>
          </a:xfrm>
          <a:prstGeom prst="rect">
            <a:avLst/>
          </a:prstGeom>
          <a:noFill/>
          <a:ln w="0">
            <a:noFill/>
          </a:ln>
        </p:spPr>
        <p:style>
          <a:lnRef idx="0">
            <a:scrgbClr r="0" g="0" b="0"/>
          </a:lnRef>
          <a:fillRef idx="0">
            <a:scrgbClr r="0" g="0" b="0"/>
          </a:fillRef>
          <a:effectRef idx="0">
            <a:scrgbClr r="0" g="0" b="0"/>
          </a:effectRef>
          <a:fontRef idx="minor"/>
        </p:style>
        <p:txBody>
          <a:bodyPr lIns="0" tIns="8640" rIns="0" bIns="0" anchor="t">
            <a:spAutoFit/>
          </a:bodyPr>
          <a:lstStyle/>
          <a:p>
            <a:pPr>
              <a:lnSpc>
                <a:spcPct val="100000"/>
              </a:lnSpc>
              <a:buNone/>
            </a:pPr>
            <a:r>
              <a:rPr lang="en-US" sz="1150" b="0" strike="noStrike" spc="-1">
                <a:solidFill>
                  <a:srgbClr val="000000"/>
                </a:solidFill>
                <a:latin typeface="Calibri"/>
                <a:ea typeface="Calibri"/>
              </a:rPr>
              <a:t>Planned (no date)</a:t>
            </a:r>
            <a:endParaRPr lang="en-GB" sz="1150" b="0" strike="noStrike" spc="-1">
              <a:latin typeface="Arial"/>
            </a:endParaRPr>
          </a:p>
        </p:txBody>
      </p:sp>
      <p:sp>
        <p:nvSpPr>
          <p:cNvPr id="488" name="Google Shape;136;g2e64a77f512_0_6"/>
          <p:cNvSpPr/>
          <p:nvPr/>
        </p:nvSpPr>
        <p:spPr>
          <a:xfrm>
            <a:off x="7173720" y="3033360"/>
            <a:ext cx="1009440" cy="183240"/>
          </a:xfrm>
          <a:prstGeom prst="rect">
            <a:avLst/>
          </a:prstGeom>
          <a:noFill/>
          <a:ln w="0">
            <a:noFill/>
          </a:ln>
        </p:spPr>
        <p:style>
          <a:lnRef idx="0">
            <a:scrgbClr r="0" g="0" b="0"/>
          </a:lnRef>
          <a:fillRef idx="0">
            <a:scrgbClr r="0" g="0" b="0"/>
          </a:fillRef>
          <a:effectRef idx="0">
            <a:scrgbClr r="0" g="0" b="0"/>
          </a:effectRef>
          <a:fontRef idx="minor"/>
        </p:style>
        <p:txBody>
          <a:bodyPr lIns="0" tIns="8640" rIns="0" bIns="0" anchor="ctr">
            <a:spAutoFit/>
          </a:bodyPr>
          <a:lstStyle/>
          <a:p>
            <a:pPr marL="7560">
              <a:lnSpc>
                <a:spcPct val="100000"/>
              </a:lnSpc>
              <a:buNone/>
            </a:pPr>
            <a:r>
              <a:rPr lang="en-US" sz="1150" b="0" i="1" strike="noStrike" spc="-1">
                <a:solidFill>
                  <a:srgbClr val="375F92"/>
                </a:solidFill>
                <a:latin typeface="Calibri"/>
                <a:ea typeface="Calibri"/>
              </a:rPr>
              <a:t>Infrastructure</a:t>
            </a:r>
            <a:endParaRPr lang="en-GB" sz="1150" b="0" strike="noStrike" spc="-1">
              <a:latin typeface="Arial"/>
            </a:endParaRPr>
          </a:p>
        </p:txBody>
      </p:sp>
      <p:sp>
        <p:nvSpPr>
          <p:cNvPr id="489" name="Google Shape;104;p1"/>
          <p:cNvSpPr/>
          <p:nvPr/>
        </p:nvSpPr>
        <p:spPr>
          <a:xfrm>
            <a:off x="5567400" y="3233520"/>
            <a:ext cx="1009440" cy="573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375F92"/>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Basic Reporting and Analytics</a:t>
            </a:r>
            <a:endParaRPr lang="en-GB" sz="1150" b="0" strike="noStrike" spc="-1">
              <a:latin typeface="Arial"/>
            </a:endParaRPr>
          </a:p>
        </p:txBody>
      </p:sp>
      <p:sp>
        <p:nvSpPr>
          <p:cNvPr id="490" name="Google Shape;114;p1"/>
          <p:cNvSpPr/>
          <p:nvPr/>
        </p:nvSpPr>
        <p:spPr>
          <a:xfrm>
            <a:off x="4624200" y="3233520"/>
            <a:ext cx="878400" cy="573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8DA9DB"/>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Customer Support</a:t>
            </a:r>
            <a:endParaRPr lang="en-GB" sz="1150" b="0" strike="noStrike" spc="-1">
              <a:latin typeface="Arial"/>
            </a:endParaRPr>
          </a:p>
        </p:txBody>
      </p:sp>
      <p:sp>
        <p:nvSpPr>
          <p:cNvPr id="491" name="Rectangle 2096"/>
          <p:cNvSpPr/>
          <p:nvPr/>
        </p:nvSpPr>
        <p:spPr>
          <a:xfrm>
            <a:off x="540360" y="1073880"/>
            <a:ext cx="3957840" cy="853920"/>
          </a:xfrm>
          <a:prstGeom prst="rect">
            <a:avLst/>
          </a:prstGeom>
          <a:noFill/>
          <a:ln>
            <a:solidFill>
              <a:srgbClr val="00B050"/>
            </a:solidFill>
            <a:round/>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492" name="Rectangle 2097"/>
          <p:cNvSpPr/>
          <p:nvPr/>
        </p:nvSpPr>
        <p:spPr>
          <a:xfrm>
            <a:off x="4995000" y="2042640"/>
            <a:ext cx="1674360" cy="861480"/>
          </a:xfrm>
          <a:prstGeom prst="rect">
            <a:avLst/>
          </a:prstGeom>
          <a:noFill/>
          <a:ln>
            <a:solidFill>
              <a:srgbClr val="00B050"/>
            </a:solidFill>
            <a:round/>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493" name="Rectangle 2098"/>
          <p:cNvSpPr/>
          <p:nvPr/>
        </p:nvSpPr>
        <p:spPr>
          <a:xfrm>
            <a:off x="551160" y="3026880"/>
            <a:ext cx="3764880" cy="855720"/>
          </a:xfrm>
          <a:prstGeom prst="rect">
            <a:avLst/>
          </a:prstGeom>
          <a:noFill/>
          <a:ln>
            <a:solidFill>
              <a:srgbClr val="00B050"/>
            </a:solidFill>
            <a:round/>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494" name="Rectangle 2099"/>
          <p:cNvSpPr/>
          <p:nvPr/>
        </p:nvSpPr>
        <p:spPr>
          <a:xfrm>
            <a:off x="4490640" y="3017520"/>
            <a:ext cx="2188800" cy="855720"/>
          </a:xfrm>
          <a:prstGeom prst="rect">
            <a:avLst/>
          </a:prstGeom>
          <a:noFill/>
          <a:ln>
            <a:solidFill>
              <a:srgbClr val="00B050"/>
            </a:solidFill>
            <a:round/>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495" name="Rectangle 2100"/>
          <p:cNvSpPr/>
          <p:nvPr/>
        </p:nvSpPr>
        <p:spPr>
          <a:xfrm>
            <a:off x="6854400" y="3013200"/>
            <a:ext cx="1789560" cy="855720"/>
          </a:xfrm>
          <a:prstGeom prst="rect">
            <a:avLst/>
          </a:prstGeom>
          <a:noFill/>
          <a:ln>
            <a:solidFill>
              <a:srgbClr val="00B050"/>
            </a:solidFill>
            <a:round/>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496" name="Google Shape;150;g2e64a77f512_0_6"/>
          <p:cNvSpPr/>
          <p:nvPr/>
        </p:nvSpPr>
        <p:spPr>
          <a:xfrm>
            <a:off x="615240" y="3227040"/>
            <a:ext cx="1012680" cy="573480"/>
          </a:xfrm>
          <a:custGeom>
            <a:avLst/>
            <a:gdLst/>
            <a:ahLst/>
            <a:cxnLst/>
            <a:rect l="l" t="t" r="r" b="b"/>
            <a:pathLst>
              <a:path w="1473835" h="1026160">
                <a:moveTo>
                  <a:pt x="1302765" y="0"/>
                </a:moveTo>
                <a:lnTo>
                  <a:pt x="170941" y="0"/>
                </a:lnTo>
                <a:lnTo>
                  <a:pt x="125497" y="6109"/>
                </a:lnTo>
                <a:lnTo>
                  <a:pt x="84662" y="23349"/>
                </a:lnTo>
                <a:lnTo>
                  <a:pt x="50066" y="50085"/>
                </a:lnTo>
                <a:lnTo>
                  <a:pt x="23337" y="84685"/>
                </a:lnTo>
                <a:lnTo>
                  <a:pt x="6105" y="125515"/>
                </a:lnTo>
                <a:lnTo>
                  <a:pt x="0" y="170942"/>
                </a:lnTo>
                <a:lnTo>
                  <a:pt x="0" y="854710"/>
                </a:lnTo>
                <a:lnTo>
                  <a:pt x="6105" y="900136"/>
                </a:lnTo>
                <a:lnTo>
                  <a:pt x="23337" y="940966"/>
                </a:lnTo>
                <a:lnTo>
                  <a:pt x="50066" y="975566"/>
                </a:lnTo>
                <a:lnTo>
                  <a:pt x="84662" y="1002302"/>
                </a:lnTo>
                <a:lnTo>
                  <a:pt x="125497" y="1019542"/>
                </a:lnTo>
                <a:lnTo>
                  <a:pt x="170941" y="1025651"/>
                </a:lnTo>
                <a:lnTo>
                  <a:pt x="1302765" y="1025651"/>
                </a:lnTo>
                <a:lnTo>
                  <a:pt x="1348192" y="1019542"/>
                </a:lnTo>
                <a:lnTo>
                  <a:pt x="1389022" y="1002302"/>
                </a:lnTo>
                <a:lnTo>
                  <a:pt x="1423622" y="975566"/>
                </a:lnTo>
                <a:lnTo>
                  <a:pt x="1450358" y="940966"/>
                </a:lnTo>
                <a:lnTo>
                  <a:pt x="1467598" y="900136"/>
                </a:lnTo>
                <a:lnTo>
                  <a:pt x="1473708" y="854710"/>
                </a:lnTo>
                <a:lnTo>
                  <a:pt x="1473708" y="170942"/>
                </a:lnTo>
                <a:lnTo>
                  <a:pt x="1467598" y="125515"/>
                </a:lnTo>
                <a:lnTo>
                  <a:pt x="1450358" y="84685"/>
                </a:lnTo>
                <a:lnTo>
                  <a:pt x="1423622" y="50085"/>
                </a:lnTo>
                <a:lnTo>
                  <a:pt x="1389022" y="23349"/>
                </a:lnTo>
                <a:lnTo>
                  <a:pt x="1348192" y="6109"/>
                </a:lnTo>
                <a:lnTo>
                  <a:pt x="1302765" y="0"/>
                </a:lnTo>
                <a:close/>
              </a:path>
            </a:pathLst>
          </a:custGeom>
          <a:solidFill>
            <a:srgbClr val="375F92"/>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1150" b="0" strike="noStrike" spc="-1">
                <a:solidFill>
                  <a:srgbClr val="FFFFFF"/>
                </a:solidFill>
                <a:latin typeface="Calibri"/>
                <a:ea typeface="Calibri"/>
              </a:rPr>
              <a:t>Onboarding</a:t>
            </a:r>
            <a:endParaRPr lang="en-GB" sz="1150" b="0" strike="noStrike" spc="-1">
              <a:latin typeface="Arial"/>
            </a:endParaRPr>
          </a:p>
        </p:txBody>
      </p:sp>
      <p:sp>
        <p:nvSpPr>
          <p:cNvPr id="3" name="PlaceHolder 2"/>
          <p:cNvSpPr>
            <a:spLocks noGrp="1"/>
          </p:cNvSpPr>
          <p:nvPr>
            <p:ph type="sldNum" idx="1"/>
          </p:nvPr>
        </p:nvSpPr>
        <p:spPr/>
        <p:txBody>
          <a:bodyPr/>
          <a:lstStyle/>
          <a:p>
            <a:fld id="{90D225CA-94B5-45F6-BEA9-F9F69EB19567}" type="slidenum">
              <a:rPr/>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7" name="Picture 4"/>
          <p:cNvPicPr/>
          <p:nvPr/>
        </p:nvPicPr>
        <p:blipFill>
          <a:blip r:embed="rId2"/>
          <a:stretch/>
        </p:blipFill>
        <p:spPr>
          <a:xfrm>
            <a:off x="1341720" y="447157"/>
            <a:ext cx="6501240" cy="4210560"/>
          </a:xfrm>
          <a:prstGeom prst="rect">
            <a:avLst/>
          </a:prstGeom>
          <a:ln w="0">
            <a:noFill/>
          </a:ln>
        </p:spPr>
      </p:pic>
      <p:sp>
        <p:nvSpPr>
          <p:cNvPr id="498" name="Rectangle 2"/>
          <p:cNvSpPr/>
          <p:nvPr/>
        </p:nvSpPr>
        <p:spPr>
          <a:xfrm>
            <a:off x="1168560" y="340597"/>
            <a:ext cx="3402000" cy="4317120"/>
          </a:xfrm>
          <a:prstGeom prst="rect">
            <a:avLst/>
          </a:prstGeom>
          <a:noFill/>
          <a:ln>
            <a:solidFill>
              <a:schemeClr val="tx2"/>
            </a:solidFill>
            <a:prstDash val="dash"/>
            <a:round/>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2" name="PlaceHolder 1"/>
          <p:cNvSpPr>
            <a:spLocks noGrp="1"/>
          </p:cNvSpPr>
          <p:nvPr>
            <p:ph type="sldNum" idx="1"/>
          </p:nvPr>
        </p:nvSpPr>
        <p:spPr/>
        <p:txBody>
          <a:bodyPr/>
          <a:lstStyle/>
          <a:p>
            <a:fld id="{030322F7-7A65-40CF-A488-42849959303B}" type="slidenum">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9" name="Picture 14"/>
          <p:cNvPicPr/>
          <p:nvPr/>
        </p:nvPicPr>
        <p:blipFill>
          <a:blip r:embed="rId2"/>
          <a:stretch/>
        </p:blipFill>
        <p:spPr>
          <a:xfrm>
            <a:off x="1336320" y="465754"/>
            <a:ext cx="6472440" cy="4210560"/>
          </a:xfrm>
          <a:prstGeom prst="rect">
            <a:avLst/>
          </a:prstGeom>
          <a:ln w="0">
            <a:noFill/>
          </a:ln>
        </p:spPr>
      </p:pic>
      <p:sp>
        <p:nvSpPr>
          <p:cNvPr id="2" name="PlaceHolder 1"/>
          <p:cNvSpPr>
            <a:spLocks noGrp="1"/>
          </p:cNvSpPr>
          <p:nvPr>
            <p:ph type="sldNum" idx="2"/>
          </p:nvPr>
        </p:nvSpPr>
        <p:spPr/>
        <p:txBody>
          <a:bodyPr/>
          <a:lstStyle/>
          <a:p>
            <a:fld id="{71BBC556-8A83-4B53-BAF0-D7160C0774E4}" type="slidenum">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8" name="PlaceHolder 1"/>
          <p:cNvSpPr>
            <a:spLocks noGrp="1"/>
          </p:cNvSpPr>
          <p:nvPr>
            <p:ph type="title"/>
          </p:nvPr>
        </p:nvSpPr>
        <p:spPr>
          <a:xfrm>
            <a:off x="300960" y="161640"/>
            <a:ext cx="8541360" cy="781920"/>
          </a:xfrm>
          <a:prstGeom prst="rect">
            <a:avLst/>
          </a:prstGeom>
          <a:noFill/>
          <a:ln w="0">
            <a:noFill/>
          </a:ln>
        </p:spPr>
        <p:txBody>
          <a:bodyPr lIns="252000" tIns="0" rIns="0" bIns="0" anchor="ctr">
            <a:noAutofit/>
          </a:bodyPr>
          <a:lstStyle/>
          <a:p>
            <a:pPr>
              <a:lnSpc>
                <a:spcPct val="90000"/>
              </a:lnSpc>
              <a:buNone/>
            </a:pPr>
            <a:r>
              <a:rPr lang="en-GB" sz="2100" spc="-1" dirty="0">
                <a:solidFill>
                  <a:srgbClr val="2D58A7"/>
                </a:solidFill>
                <a:latin typeface="Blinker SemiBold"/>
                <a:ea typeface="Blinker SemiBold"/>
              </a:rPr>
              <a:t>Lower barrier of entry: </a:t>
            </a:r>
            <a:r>
              <a:rPr lang="en-GB" sz="2100" b="0" strike="noStrike" spc="-1" dirty="0">
                <a:solidFill>
                  <a:srgbClr val="2D58A7"/>
                </a:solidFill>
                <a:latin typeface="Blinker SemiBold"/>
                <a:ea typeface="Blinker SemiBold"/>
              </a:rPr>
              <a:t>Access Nodes as a service for federation participants</a:t>
            </a:r>
            <a:endParaRPr lang="en-GB" sz="2100" b="0" strike="noStrike" spc="-1" dirty="0">
              <a:latin typeface="Arial"/>
            </a:endParaRPr>
          </a:p>
        </p:txBody>
      </p:sp>
      <p:sp>
        <p:nvSpPr>
          <p:cNvPr id="669" name="PlaceHolder 2"/>
          <p:cNvSpPr>
            <a:spLocks noGrp="1"/>
          </p:cNvSpPr>
          <p:nvPr>
            <p:ph/>
          </p:nvPr>
        </p:nvSpPr>
        <p:spPr>
          <a:xfrm>
            <a:off x="4659840" y="2475360"/>
            <a:ext cx="4206240" cy="1843200"/>
          </a:xfrm>
          <a:prstGeom prst="rect">
            <a:avLst/>
          </a:prstGeom>
          <a:noFill/>
          <a:ln w="0">
            <a:noFill/>
          </a:ln>
        </p:spPr>
        <p:txBody>
          <a:bodyPr lIns="0" tIns="0" rIns="0" bIns="0" anchor="t">
            <a:noAutofit/>
          </a:bodyPr>
          <a:lstStyle/>
          <a:p>
            <a:pPr marL="343080" indent="-257040">
              <a:lnSpc>
                <a:spcPct val="115000"/>
              </a:lnSpc>
              <a:buClr>
                <a:srgbClr val="2D58A7"/>
              </a:buClr>
              <a:buFont typeface="Blinker"/>
              <a:buChar char="●"/>
            </a:pPr>
            <a:r>
              <a:rPr lang="en-GB" sz="1350" b="0" strike="noStrike" spc="-1" dirty="0">
                <a:solidFill>
                  <a:srgbClr val="000000"/>
                </a:solidFill>
                <a:latin typeface="Blinker"/>
                <a:ea typeface="Blinker"/>
              </a:rPr>
              <a:t>Operated by DOME Operator as a service</a:t>
            </a:r>
            <a:endParaRPr lang="en-GB" sz="1350" b="0" strike="noStrike" spc="-1" dirty="0">
              <a:latin typeface="Arial"/>
            </a:endParaRPr>
          </a:p>
          <a:p>
            <a:pPr marL="343080" indent="-257040">
              <a:lnSpc>
                <a:spcPct val="115000"/>
              </a:lnSpc>
              <a:buClr>
                <a:srgbClr val="2D58A7"/>
              </a:buClr>
              <a:buFont typeface="Blinker"/>
              <a:buChar char="●"/>
            </a:pPr>
            <a:r>
              <a:rPr lang="en-GB" sz="1350" b="0" strike="noStrike" spc="-1" dirty="0">
                <a:solidFill>
                  <a:srgbClr val="000000"/>
                </a:solidFill>
                <a:latin typeface="Blinker"/>
                <a:ea typeface="Blinker"/>
              </a:rPr>
              <a:t>Operated by any entity as a service (maybe published in the catalogue)</a:t>
            </a:r>
            <a:endParaRPr lang="en-GB" sz="1350" b="0" strike="noStrike" spc="-1" dirty="0">
              <a:latin typeface="Arial"/>
            </a:endParaRPr>
          </a:p>
          <a:p>
            <a:pPr marL="343080" indent="-257040">
              <a:lnSpc>
                <a:spcPct val="115000"/>
              </a:lnSpc>
              <a:buClr>
                <a:srgbClr val="2D58A7"/>
              </a:buClr>
              <a:buFont typeface="Blinker"/>
              <a:buChar char="●"/>
            </a:pPr>
            <a:r>
              <a:rPr lang="en-GB" sz="1350" b="0" strike="noStrike" spc="-1" dirty="0">
                <a:solidFill>
                  <a:srgbClr val="000000"/>
                </a:solidFill>
                <a:latin typeface="Blinker"/>
                <a:ea typeface="Blinker"/>
              </a:rPr>
              <a:t>May include the whole marketplace SW, including the BAE</a:t>
            </a:r>
            <a:endParaRPr lang="en-GB" sz="1350" b="0" strike="noStrike" spc="-1" dirty="0">
              <a:latin typeface="Arial"/>
            </a:endParaRPr>
          </a:p>
        </p:txBody>
      </p:sp>
      <p:pic>
        <p:nvPicPr>
          <p:cNvPr id="670" name="Picture 4"/>
          <p:cNvPicPr/>
          <p:nvPr/>
        </p:nvPicPr>
        <p:blipFill>
          <a:blip r:embed="rId2"/>
          <a:stretch/>
        </p:blipFill>
        <p:spPr>
          <a:xfrm>
            <a:off x="328320" y="1648080"/>
            <a:ext cx="4181040" cy="2707560"/>
          </a:xfrm>
          <a:prstGeom prst="rect">
            <a:avLst/>
          </a:prstGeom>
          <a:ln w="0">
            <a:noFill/>
          </a:ln>
        </p:spPr>
      </p:pic>
      <p:sp>
        <p:nvSpPr>
          <p:cNvPr id="671" name="Rectangle 4"/>
          <p:cNvSpPr/>
          <p:nvPr/>
        </p:nvSpPr>
        <p:spPr>
          <a:xfrm>
            <a:off x="3522600" y="2283120"/>
            <a:ext cx="815040" cy="1644120"/>
          </a:xfrm>
          <a:prstGeom prst="rect">
            <a:avLst/>
          </a:prstGeom>
          <a:noFill/>
          <a:ln w="28575">
            <a:solidFill>
              <a:srgbClr val="000000"/>
            </a:solidFill>
            <a:prstDash val="dash"/>
            <a:round/>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4" name="PlaceHolder 3"/>
          <p:cNvSpPr>
            <a:spLocks noGrp="1"/>
          </p:cNvSpPr>
          <p:nvPr>
            <p:ph type="sldNum" idx="2"/>
          </p:nvPr>
        </p:nvSpPr>
        <p:spPr/>
        <p:txBody>
          <a:bodyPr/>
          <a:lstStyle/>
          <a:p>
            <a:fld id="{3C7789E1-CABF-4815-98CD-A3E8A726191E}" type="slidenum">
              <a:rPr/>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Freeform 2"/>
          <p:cNvSpPr/>
          <p:nvPr/>
        </p:nvSpPr>
        <p:spPr>
          <a:xfrm flipV="1">
            <a:off x="0" y="-1440"/>
            <a:ext cx="9142560" cy="514224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rotWithShape="0">
            <a:blip r:embed="rId2"/>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507" name="Freeform 3"/>
          <p:cNvSpPr/>
          <p:nvPr/>
        </p:nvSpPr>
        <p:spPr>
          <a:xfrm>
            <a:off x="514440" y="4629240"/>
            <a:ext cx="309600" cy="276120"/>
          </a:xfrm>
          <a:custGeom>
            <a:avLst/>
            <a:gdLst/>
            <a:ahLst/>
            <a:cxnLst/>
            <a:rect l="l" t="t" r="r" b="b"/>
            <a:pathLst>
              <a:path w="621825" h="555120">
                <a:moveTo>
                  <a:pt x="0" y="0"/>
                </a:moveTo>
                <a:lnTo>
                  <a:pt x="621825" y="0"/>
                </a:lnTo>
                <a:lnTo>
                  <a:pt x="621825" y="555120"/>
                </a:lnTo>
                <a:lnTo>
                  <a:pt x="0" y="555120"/>
                </a:lnTo>
                <a:lnTo>
                  <a:pt x="0" y="0"/>
                </a:lnTo>
                <a:close/>
              </a:path>
            </a:pathLst>
          </a:custGeom>
          <a:blipFill rotWithShape="0">
            <a:blip r:embed="rId3"/>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509" name="TextBox 5"/>
          <p:cNvSpPr/>
          <p:nvPr/>
        </p:nvSpPr>
        <p:spPr>
          <a:xfrm>
            <a:off x="1031760" y="1216800"/>
            <a:ext cx="7082640" cy="2058256"/>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7999"/>
              </a:lnSpc>
              <a:buNone/>
            </a:pPr>
            <a:r>
              <a:rPr lang="en-US" sz="8000" b="1" spc="-1" dirty="0">
                <a:solidFill>
                  <a:srgbClr val="FFFFFF"/>
                </a:solidFill>
                <a:latin typeface="Blinker SemiBold"/>
                <a:ea typeface="Arial"/>
              </a:rPr>
              <a:t>Identity &amp; Access control</a:t>
            </a:r>
            <a:endParaRPr lang="en-GB" sz="8000" b="0" strike="noStrike" spc="-1" dirty="0">
              <a:latin typeface="Arial"/>
            </a:endParaRPr>
          </a:p>
        </p:txBody>
      </p:sp>
      <p:sp>
        <p:nvSpPr>
          <p:cNvPr id="510" name="Freeform 6">
            <a:hlinkClick r:id="rId4"/>
          </p:cNvPr>
          <p:cNvSpPr/>
          <p:nvPr/>
        </p:nvSpPr>
        <p:spPr>
          <a:xfrm>
            <a:off x="7475040" y="4654440"/>
            <a:ext cx="225360" cy="225360"/>
          </a:xfrm>
          <a:custGeom>
            <a:avLst/>
            <a:gdLst/>
            <a:ahLst/>
            <a:cxnLst/>
            <a:rect l="l" t="t" r="r" b="b"/>
            <a:pathLst>
              <a:path w="453538" h="453538">
                <a:moveTo>
                  <a:pt x="0" y="0"/>
                </a:moveTo>
                <a:lnTo>
                  <a:pt x="453538" y="0"/>
                </a:lnTo>
                <a:lnTo>
                  <a:pt x="453538" y="453538"/>
                </a:lnTo>
                <a:lnTo>
                  <a:pt x="0" y="453538"/>
                </a:lnTo>
                <a:lnTo>
                  <a:pt x="0" y="0"/>
                </a:lnTo>
                <a:close/>
              </a:path>
            </a:pathLst>
          </a:custGeom>
          <a:blipFill rotWithShape="0">
            <a:blip r:embed="rId5"/>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511" name="Freeform 7">
            <a:hlinkClick r:id="rId6"/>
          </p:cNvPr>
          <p:cNvSpPr/>
          <p:nvPr/>
        </p:nvSpPr>
        <p:spPr>
          <a:xfrm>
            <a:off x="7779600" y="4654440"/>
            <a:ext cx="225360" cy="225360"/>
          </a:xfrm>
          <a:custGeom>
            <a:avLst/>
            <a:gdLst/>
            <a:ahLst/>
            <a:cxnLst/>
            <a:rect l="l" t="t" r="r" b="b"/>
            <a:pathLst>
              <a:path w="453538" h="453538">
                <a:moveTo>
                  <a:pt x="0" y="0"/>
                </a:moveTo>
                <a:lnTo>
                  <a:pt x="453538" y="0"/>
                </a:lnTo>
                <a:lnTo>
                  <a:pt x="453538" y="453538"/>
                </a:lnTo>
                <a:lnTo>
                  <a:pt x="0" y="453538"/>
                </a:lnTo>
                <a:lnTo>
                  <a:pt x="0" y="0"/>
                </a:lnTo>
                <a:close/>
              </a:path>
            </a:pathLst>
          </a:custGeom>
          <a:blipFill rotWithShape="0">
            <a:blip r:embed="rId7"/>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512" name="AutoShape 8"/>
          <p:cNvSpPr/>
          <p:nvPr/>
        </p:nvSpPr>
        <p:spPr>
          <a:xfrm flipV="1">
            <a:off x="8169480" y="4654440"/>
            <a:ext cx="360" cy="226800"/>
          </a:xfrm>
          <a:prstGeom prst="line">
            <a:avLst/>
          </a:prstGeom>
          <a:ln w="28575">
            <a:solidFill>
              <a:srgbClr val="FFFFFF"/>
            </a:solidFill>
            <a:round/>
          </a:ln>
        </p:spPr>
        <p:style>
          <a:lnRef idx="0">
            <a:scrgbClr r="0" g="0" b="0"/>
          </a:lnRef>
          <a:fillRef idx="0">
            <a:scrgbClr r="0" g="0" b="0"/>
          </a:fillRef>
          <a:effectRef idx="0">
            <a:scrgbClr r="0" g="0" b="0"/>
          </a:effectRef>
          <a:fontRef idx="minor"/>
        </p:style>
        <p:txBody>
          <a:bodyPr/>
          <a:lstStyle/>
          <a:p>
            <a:endParaRPr lang="en-GB"/>
          </a:p>
        </p:txBody>
      </p:sp>
      <p:sp>
        <p:nvSpPr>
          <p:cNvPr id="513" name="TextBox 9"/>
          <p:cNvSpPr/>
          <p:nvPr/>
        </p:nvSpPr>
        <p:spPr>
          <a:xfrm>
            <a:off x="6162840" y="4668840"/>
            <a:ext cx="1169280" cy="1774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1400"/>
              </a:lnSpc>
              <a:buNone/>
            </a:pPr>
            <a:r>
              <a:rPr lang="en-US" sz="1000" b="0" u="sng" strike="noStrike" spc="-1">
                <a:solidFill>
                  <a:srgbClr val="2D58A7"/>
                </a:solidFill>
                <a:uFillTx/>
                <a:latin typeface="Blinker"/>
                <a:ea typeface="Arial"/>
                <a:hlinkClick r:id="rId8"/>
              </a:rPr>
              <a:t>dome-marketplace.eu</a:t>
            </a:r>
            <a:endParaRPr lang="en-GB" sz="1000" b="0" strike="noStrike" spc="-1">
              <a:latin typeface="Arial"/>
            </a:endParaRPr>
          </a:p>
        </p:txBody>
      </p:sp>
      <p:sp>
        <p:nvSpPr>
          <p:cNvPr id="2" name="TextBox 45">
            <a:extLst>
              <a:ext uri="{FF2B5EF4-FFF2-40B4-BE49-F238E27FC236}">
                <a16:creationId xmlns:a16="http://schemas.microsoft.com/office/drawing/2014/main" id="{CC4BDB58-57F2-A2B1-6A1D-E0D5296EBF87}"/>
              </a:ext>
            </a:extLst>
          </p:cNvPr>
          <p:cNvSpPr/>
          <p:nvPr/>
        </p:nvSpPr>
        <p:spPr>
          <a:xfrm>
            <a:off x="920880" y="4668840"/>
            <a:ext cx="2997576" cy="163891"/>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a:lnSpc>
                <a:spcPts val="1400"/>
              </a:lnSpc>
              <a:buNone/>
            </a:pPr>
            <a:r>
              <a:rPr lang="en-US" sz="1000" b="0" strike="noStrike" spc="-1" dirty="0">
                <a:solidFill>
                  <a:srgbClr val="FFFFFF"/>
                </a:solidFill>
                <a:latin typeface="Blinker"/>
                <a:ea typeface="Arial"/>
              </a:rPr>
              <a:t>Cloud &amp; Edge services you can trust</a:t>
            </a:r>
            <a:endParaRPr lang="en-GB" sz="1000" b="0" strike="noStrike" spc="-1" dirty="0">
              <a:latin typeface="Arial"/>
            </a:endParaRPr>
          </a:p>
        </p:txBody>
      </p:sp>
    </p:spTree>
    <p:extLst>
      <p:ext uri="{BB962C8B-B14F-4D97-AF65-F5344CB8AC3E}">
        <p14:creationId xmlns:p14="http://schemas.microsoft.com/office/powerpoint/2010/main" val="19429351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8" name="Title 28"/>
          <p:cNvSpPr/>
          <p:nvPr/>
        </p:nvSpPr>
        <p:spPr>
          <a:xfrm>
            <a:off x="300960" y="161640"/>
            <a:ext cx="8298860" cy="546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GB" sz="2100" b="0" strike="noStrike" spc="-1" dirty="0">
                <a:solidFill>
                  <a:srgbClr val="2D58A7"/>
                </a:solidFill>
                <a:latin typeface="Blinker SemiBold"/>
                <a:ea typeface="Arial"/>
              </a:rPr>
              <a:t>eIDAS2 Regulation (11 April 2024) on  the European Digital Identity Framework</a:t>
            </a:r>
            <a:endParaRPr lang="en-GB" sz="2100" b="0" strike="noStrike" spc="-1" dirty="0">
              <a:latin typeface="Arial"/>
            </a:endParaRPr>
          </a:p>
        </p:txBody>
      </p:sp>
      <p:sp>
        <p:nvSpPr>
          <p:cNvPr id="2" name="PlaceHolder 1"/>
          <p:cNvSpPr>
            <a:spLocks noGrp="1"/>
          </p:cNvSpPr>
          <p:nvPr>
            <p:ph type="sldNum" idx="1"/>
          </p:nvPr>
        </p:nvSpPr>
        <p:spPr/>
        <p:txBody>
          <a:bodyPr/>
          <a:lstStyle/>
          <a:p>
            <a:fld id="{82B7428E-EECF-45CF-9472-9B664CAD48DC}" type="slidenum">
              <a:rPr/>
              <a:t>15</a:t>
            </a:fld>
            <a:endParaRPr/>
          </a:p>
        </p:txBody>
      </p:sp>
      <p:sp>
        <p:nvSpPr>
          <p:cNvPr id="3" name="TextBox 2">
            <a:extLst>
              <a:ext uri="{FF2B5EF4-FFF2-40B4-BE49-F238E27FC236}">
                <a16:creationId xmlns:a16="http://schemas.microsoft.com/office/drawing/2014/main" id="{5A09EB99-7CF6-AD00-AE27-19E365A4E24B}"/>
              </a:ext>
            </a:extLst>
          </p:cNvPr>
          <p:cNvSpPr txBox="1"/>
          <p:nvPr/>
        </p:nvSpPr>
        <p:spPr>
          <a:xfrm>
            <a:off x="973896" y="1288584"/>
            <a:ext cx="7194767" cy="2800767"/>
          </a:xfrm>
          <a:prstGeom prst="rect">
            <a:avLst/>
          </a:prstGeom>
          <a:noFill/>
        </p:spPr>
        <p:txBody>
          <a:bodyPr wrap="square" rtlCol="0">
            <a:spAutoFit/>
          </a:bodyPr>
          <a:lstStyle/>
          <a:p>
            <a:pPr algn="l" fontAlgn="base"/>
            <a:r>
              <a:rPr lang="en-GB" sz="1600" b="0" i="1" dirty="0">
                <a:solidFill>
                  <a:srgbClr val="000000"/>
                </a:solidFill>
                <a:effectLst/>
                <a:highlight>
                  <a:srgbClr val="FFFFFF"/>
                </a:highlight>
                <a:latin typeface="Blinker"/>
              </a:rPr>
              <a:t>Section 1, Article 5f-2:</a:t>
            </a:r>
          </a:p>
          <a:p>
            <a:pPr algn="l" fontAlgn="base"/>
            <a:endParaRPr lang="en-GB" sz="1600" b="0" i="0" dirty="0">
              <a:solidFill>
                <a:srgbClr val="242424"/>
              </a:solidFill>
              <a:effectLst/>
              <a:highlight>
                <a:srgbClr val="FFFFFF"/>
              </a:highlight>
              <a:latin typeface="Blinker"/>
            </a:endParaRPr>
          </a:p>
          <a:p>
            <a:pPr algn="l" fontAlgn="base"/>
            <a:r>
              <a:rPr lang="en-GB" sz="1600" b="0" i="1" dirty="0">
                <a:solidFill>
                  <a:srgbClr val="000000"/>
                </a:solidFill>
                <a:effectLst/>
                <a:highlight>
                  <a:srgbClr val="FFFFFF"/>
                </a:highlight>
                <a:latin typeface="Blinker"/>
              </a:rPr>
              <a:t>Where private relying parties that provide services are required by Union or national law to use strong user authentication for online identification or where strong user authentication for online identification is required by contractual obligation, including in the areas of </a:t>
            </a:r>
            <a:r>
              <a:rPr lang="en-GB" sz="1600" b="1" i="1" dirty="0">
                <a:solidFill>
                  <a:srgbClr val="000000"/>
                </a:solidFill>
                <a:effectLst/>
                <a:highlight>
                  <a:srgbClr val="FFFFFF"/>
                </a:highlight>
                <a:latin typeface="Blinker"/>
              </a:rPr>
              <a:t>transport, energy, banking, financial services, social security, health, drinking water, postal services, digital infrastructure, education or telecommunications, </a:t>
            </a:r>
            <a:r>
              <a:rPr lang="en-GB" sz="1600" b="0" i="1" dirty="0">
                <a:solidFill>
                  <a:srgbClr val="000000"/>
                </a:solidFill>
                <a:effectLst/>
                <a:highlight>
                  <a:srgbClr val="FFFFFF"/>
                </a:highlight>
                <a:latin typeface="Blinker"/>
              </a:rPr>
              <a:t>those private relying parties </a:t>
            </a:r>
            <a:r>
              <a:rPr lang="en-GB" sz="1600" b="1" i="1" dirty="0">
                <a:solidFill>
                  <a:srgbClr val="000000"/>
                </a:solidFill>
                <a:effectLst/>
                <a:highlight>
                  <a:srgbClr val="FFFFFF"/>
                </a:highlight>
                <a:latin typeface="Blinker"/>
              </a:rPr>
              <a:t>shall, no later than 36 months from the date of entry into force of the implementing acts referred to in Article 5a(23) and Article 5c(6), accept European Digital Identity Wallets</a:t>
            </a:r>
            <a:r>
              <a:rPr lang="en-GB" sz="1600" b="0" i="1" dirty="0">
                <a:solidFill>
                  <a:srgbClr val="000000"/>
                </a:solidFill>
                <a:effectLst/>
                <a:highlight>
                  <a:srgbClr val="FFFFFF"/>
                </a:highlight>
                <a:latin typeface="Blinker"/>
              </a:rPr>
              <a:t> that are provided in accordance with this Regulation.</a:t>
            </a:r>
            <a:endParaRPr lang="en-GB" sz="1600" b="0" i="0" dirty="0">
              <a:solidFill>
                <a:srgbClr val="242424"/>
              </a:solidFill>
              <a:effectLst/>
              <a:highlight>
                <a:srgbClr val="FFFFFF"/>
              </a:highlight>
              <a:latin typeface="Blinker"/>
            </a:endParaRPr>
          </a:p>
        </p:txBody>
      </p:sp>
      <p:sp>
        <p:nvSpPr>
          <p:cNvPr id="4" name="TextBox 3">
            <a:extLst>
              <a:ext uri="{FF2B5EF4-FFF2-40B4-BE49-F238E27FC236}">
                <a16:creationId xmlns:a16="http://schemas.microsoft.com/office/drawing/2014/main" id="{5403598C-149B-905A-121E-71BAA34D66F2}"/>
              </a:ext>
            </a:extLst>
          </p:cNvPr>
          <p:cNvSpPr txBox="1"/>
          <p:nvPr/>
        </p:nvSpPr>
        <p:spPr>
          <a:xfrm>
            <a:off x="495113" y="4253957"/>
            <a:ext cx="6762100" cy="415498"/>
          </a:xfrm>
          <a:prstGeom prst="rect">
            <a:avLst/>
          </a:prstGeom>
          <a:noFill/>
        </p:spPr>
        <p:txBody>
          <a:bodyPr wrap="square" rtlCol="0">
            <a:spAutoFit/>
          </a:bodyPr>
          <a:lstStyle/>
          <a:p>
            <a:r>
              <a:rPr lang="es-ES" sz="1050" dirty="0" err="1"/>
              <a:t>Source</a:t>
            </a:r>
            <a:r>
              <a:rPr lang="es-ES" sz="1050" dirty="0"/>
              <a:t>: </a:t>
            </a:r>
            <a:r>
              <a:rPr lang="en-GB" sz="1050" dirty="0">
                <a:hlinkClick r:id="rId2"/>
              </a:rPr>
              <a:t>Regulation (EU) 2024/1183 of the European Parliament and of the Council of 11 April 2024 amending Regulation (EU) No 910/2014 as regards establishing the European Digital Identity Framework</a:t>
            </a:r>
            <a:endParaRPr lang="en-GB" sz="10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8" name="Google Shape;296;g1e888155d8e_7_17"/>
          <p:cNvPicPr/>
          <p:nvPr/>
        </p:nvPicPr>
        <p:blipFill>
          <a:blip r:embed="rId2"/>
          <a:stretch/>
        </p:blipFill>
        <p:spPr>
          <a:xfrm>
            <a:off x="820080" y="444960"/>
            <a:ext cx="7404120" cy="4164120"/>
          </a:xfrm>
          <a:prstGeom prst="rect">
            <a:avLst/>
          </a:prstGeom>
          <a:ln w="0">
            <a:noFill/>
          </a:ln>
        </p:spPr>
      </p:pic>
      <p:sp>
        <p:nvSpPr>
          <p:cNvPr id="699" name="Rectangle 6"/>
          <p:cNvSpPr/>
          <p:nvPr/>
        </p:nvSpPr>
        <p:spPr>
          <a:xfrm>
            <a:off x="3105000" y="1523880"/>
            <a:ext cx="948960" cy="1776240"/>
          </a:xfrm>
          <a:prstGeom prst="rect">
            <a:avLst/>
          </a:prstGeom>
          <a:noFill/>
          <a:ln w="28575">
            <a:solidFill>
              <a:srgbClr val="00B050"/>
            </a:solidFill>
            <a:round/>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700" name="Rectangle 7"/>
          <p:cNvSpPr/>
          <p:nvPr/>
        </p:nvSpPr>
        <p:spPr>
          <a:xfrm>
            <a:off x="5237640" y="714600"/>
            <a:ext cx="792360" cy="1353240"/>
          </a:xfrm>
          <a:prstGeom prst="rect">
            <a:avLst/>
          </a:prstGeom>
          <a:noFill/>
          <a:ln w="28575">
            <a:solidFill>
              <a:srgbClr val="00B050"/>
            </a:solidFill>
            <a:round/>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701" name="Google Shape;286;g1e888155d8e_7_7"/>
          <p:cNvSpPr/>
          <p:nvPr/>
        </p:nvSpPr>
        <p:spPr>
          <a:xfrm>
            <a:off x="3165480" y="595080"/>
            <a:ext cx="859320" cy="264600"/>
          </a:xfrm>
          <a:prstGeom prst="rect">
            <a:avLst/>
          </a:prstGeom>
          <a:noFill/>
          <a:ln w="0">
            <a:noFill/>
          </a:ln>
        </p:spPr>
        <p:style>
          <a:lnRef idx="0">
            <a:scrgbClr r="0" g="0" b="0"/>
          </a:lnRef>
          <a:fillRef idx="0">
            <a:scrgbClr r="0" g="0" b="0"/>
          </a:fillRef>
          <a:effectRef idx="0">
            <a:scrgbClr r="0" g="0" b="0"/>
          </a:effectRef>
          <a:fontRef idx="minor"/>
        </p:style>
        <p:txBody>
          <a:bodyPr lIns="68400" tIns="264960" rIns="68400" bIns="264960" anchor="t">
            <a:noAutofit/>
          </a:bodyPr>
          <a:lstStyle/>
          <a:p>
            <a:pPr algn="ctr">
              <a:lnSpc>
                <a:spcPct val="100000"/>
              </a:lnSpc>
              <a:buNone/>
            </a:pPr>
            <a:r>
              <a:rPr lang="en-US" sz="1200" b="1" strike="noStrike" spc="-1">
                <a:solidFill>
                  <a:srgbClr val="000000"/>
                </a:solidFill>
                <a:latin typeface="Arial"/>
                <a:ea typeface="Arial"/>
              </a:rPr>
              <a:t>Issuer</a:t>
            </a:r>
            <a:endParaRPr lang="en-GB" sz="1200" b="0" strike="noStrike" spc="-1">
              <a:latin typeface="Arial"/>
            </a:endParaRPr>
          </a:p>
        </p:txBody>
      </p:sp>
      <p:sp>
        <p:nvSpPr>
          <p:cNvPr id="702" name="Google Shape;287;g1e888155d8e_7_7"/>
          <p:cNvSpPr/>
          <p:nvPr/>
        </p:nvSpPr>
        <p:spPr>
          <a:xfrm>
            <a:off x="5201280" y="339480"/>
            <a:ext cx="859320" cy="264600"/>
          </a:xfrm>
          <a:prstGeom prst="rect">
            <a:avLst/>
          </a:prstGeom>
          <a:noFill/>
          <a:ln w="0">
            <a:noFill/>
          </a:ln>
        </p:spPr>
        <p:style>
          <a:lnRef idx="0">
            <a:scrgbClr r="0" g="0" b="0"/>
          </a:lnRef>
          <a:fillRef idx="0">
            <a:scrgbClr r="0" g="0" b="0"/>
          </a:fillRef>
          <a:effectRef idx="0">
            <a:scrgbClr r="0" g="0" b="0"/>
          </a:effectRef>
          <a:fontRef idx="minor"/>
        </p:style>
        <p:txBody>
          <a:bodyPr lIns="68400" tIns="264960" rIns="68400" bIns="264960" anchor="t">
            <a:noAutofit/>
          </a:bodyPr>
          <a:lstStyle/>
          <a:p>
            <a:pPr algn="ctr">
              <a:lnSpc>
                <a:spcPct val="100000"/>
              </a:lnSpc>
              <a:buNone/>
            </a:pPr>
            <a:r>
              <a:rPr lang="en-US" sz="1200" b="1" strike="noStrike" spc="-1">
                <a:solidFill>
                  <a:srgbClr val="000000"/>
                </a:solidFill>
                <a:latin typeface="Arial"/>
                <a:ea typeface="Arial"/>
              </a:rPr>
              <a:t>Holder</a:t>
            </a:r>
            <a:endParaRPr lang="en-GB" sz="1200" b="0" strike="noStrike" spc="-1">
              <a:latin typeface="Arial"/>
            </a:endParaRPr>
          </a:p>
        </p:txBody>
      </p:sp>
      <p:sp>
        <p:nvSpPr>
          <p:cNvPr id="703" name="Google Shape;288;g1e888155d8e_7_7"/>
          <p:cNvSpPr/>
          <p:nvPr/>
        </p:nvSpPr>
        <p:spPr>
          <a:xfrm>
            <a:off x="7016040" y="595080"/>
            <a:ext cx="859320" cy="264600"/>
          </a:xfrm>
          <a:prstGeom prst="rect">
            <a:avLst/>
          </a:prstGeom>
          <a:noFill/>
          <a:ln w="0">
            <a:noFill/>
          </a:ln>
        </p:spPr>
        <p:style>
          <a:lnRef idx="0">
            <a:scrgbClr r="0" g="0" b="0"/>
          </a:lnRef>
          <a:fillRef idx="0">
            <a:scrgbClr r="0" g="0" b="0"/>
          </a:fillRef>
          <a:effectRef idx="0">
            <a:scrgbClr r="0" g="0" b="0"/>
          </a:effectRef>
          <a:fontRef idx="minor"/>
        </p:style>
        <p:txBody>
          <a:bodyPr lIns="68400" tIns="264960" rIns="68400" bIns="264960" anchor="t">
            <a:noAutofit/>
          </a:bodyPr>
          <a:lstStyle/>
          <a:p>
            <a:pPr algn="ctr">
              <a:lnSpc>
                <a:spcPct val="100000"/>
              </a:lnSpc>
              <a:buNone/>
            </a:pPr>
            <a:r>
              <a:rPr lang="en-US" sz="1200" b="1" strike="noStrike" spc="-1">
                <a:solidFill>
                  <a:srgbClr val="000000"/>
                </a:solidFill>
                <a:latin typeface="Arial"/>
                <a:ea typeface="Arial"/>
              </a:rPr>
              <a:t>Verifier</a:t>
            </a:r>
            <a:endParaRPr lang="en-GB" sz="1200" b="0" strike="noStrike" spc="-1">
              <a:latin typeface="Arial"/>
            </a:endParaRPr>
          </a:p>
        </p:txBody>
      </p:sp>
      <p:sp>
        <p:nvSpPr>
          <p:cNvPr id="704" name="Rectangle 11"/>
          <p:cNvSpPr/>
          <p:nvPr/>
        </p:nvSpPr>
        <p:spPr>
          <a:xfrm>
            <a:off x="7002720" y="1444680"/>
            <a:ext cx="1011240" cy="718200"/>
          </a:xfrm>
          <a:prstGeom prst="rect">
            <a:avLst/>
          </a:prstGeom>
          <a:noFill/>
          <a:ln w="38100">
            <a:solidFill>
              <a:srgbClr val="2D58A7"/>
            </a:solidFill>
            <a:round/>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705" name="Rectangle 12"/>
          <p:cNvSpPr/>
          <p:nvPr/>
        </p:nvSpPr>
        <p:spPr>
          <a:xfrm>
            <a:off x="4996080" y="3272760"/>
            <a:ext cx="1204920" cy="681120"/>
          </a:xfrm>
          <a:prstGeom prst="rect">
            <a:avLst/>
          </a:prstGeom>
          <a:noFill/>
          <a:ln w="28575">
            <a:solidFill>
              <a:srgbClr val="002060"/>
            </a:solidFill>
            <a:round/>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706" name="TextBox 13"/>
          <p:cNvSpPr/>
          <p:nvPr/>
        </p:nvSpPr>
        <p:spPr>
          <a:xfrm>
            <a:off x="5219640" y="3961440"/>
            <a:ext cx="827280" cy="252462"/>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buNone/>
            </a:pPr>
            <a:r>
              <a:rPr lang="en-GB" sz="1050" b="0" strike="noStrike" spc="-1" dirty="0">
                <a:solidFill>
                  <a:srgbClr val="000000"/>
                </a:solidFill>
                <a:latin typeface="Blinker"/>
                <a:ea typeface="Arial"/>
              </a:rPr>
              <a:t>DOME</a:t>
            </a:r>
            <a:endParaRPr lang="en-GB" sz="1050" b="0" strike="noStrike" spc="-1" dirty="0">
              <a:latin typeface="Arial"/>
            </a:endParaRPr>
          </a:p>
        </p:txBody>
      </p:sp>
      <p:sp>
        <p:nvSpPr>
          <p:cNvPr id="707" name="TextBox 14"/>
          <p:cNvSpPr/>
          <p:nvPr/>
        </p:nvSpPr>
        <p:spPr>
          <a:xfrm>
            <a:off x="7002720" y="1198800"/>
            <a:ext cx="695880" cy="252462"/>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050" b="1" strike="noStrike" spc="-1" dirty="0">
                <a:solidFill>
                  <a:srgbClr val="000000"/>
                </a:solidFill>
                <a:latin typeface="Blinker"/>
                <a:ea typeface="Arial"/>
              </a:rPr>
              <a:t>DOME</a:t>
            </a:r>
            <a:endParaRPr lang="en-GB" sz="1050" b="0" strike="noStrike" spc="-1" dirty="0">
              <a:latin typeface="Arial"/>
            </a:endParaRPr>
          </a:p>
        </p:txBody>
      </p:sp>
      <p:sp>
        <p:nvSpPr>
          <p:cNvPr id="708" name="Title 28"/>
          <p:cNvSpPr/>
          <p:nvPr/>
        </p:nvSpPr>
        <p:spPr>
          <a:xfrm>
            <a:off x="300960" y="161640"/>
            <a:ext cx="4898880" cy="546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GB" sz="2100" b="0" strike="noStrike" spc="-1" dirty="0">
                <a:solidFill>
                  <a:srgbClr val="2D58A7"/>
                </a:solidFill>
                <a:latin typeface="Blinker SemiBold"/>
                <a:ea typeface="Arial"/>
              </a:rPr>
              <a:t>Authentication aligned with EUDI Wallet</a:t>
            </a:r>
            <a:endParaRPr lang="en-GB" sz="2100" b="0" strike="noStrike" spc="-1" dirty="0">
              <a:latin typeface="Arial"/>
            </a:endParaRPr>
          </a:p>
        </p:txBody>
      </p:sp>
      <p:sp>
        <p:nvSpPr>
          <p:cNvPr id="709" name="Google Shape;31;p16"/>
          <p:cNvSpPr/>
          <p:nvPr/>
        </p:nvSpPr>
        <p:spPr>
          <a:xfrm>
            <a:off x="7644240" y="1038600"/>
            <a:ext cx="354960" cy="340200"/>
          </a:xfrm>
          <a:prstGeom prst="roundRect">
            <a:avLst>
              <a:gd name="adj" fmla="val 15465"/>
            </a:avLst>
          </a:prstGeom>
          <a:blipFill rotWithShape="0">
            <a:blip r:embed="rId3"/>
            <a:srcRect/>
            <a:stretch/>
          </a:blipFill>
          <a:ln w="0">
            <a:noFill/>
          </a:ln>
        </p:spPr>
        <p:style>
          <a:lnRef idx="0">
            <a:scrgbClr r="0" g="0" b="0"/>
          </a:lnRef>
          <a:fillRef idx="0">
            <a:scrgbClr r="0" g="0" b="0"/>
          </a:fillRef>
          <a:effectRef idx="0">
            <a:scrgbClr r="0" g="0" b="0"/>
          </a:effectRef>
          <a:fontRef idx="minor"/>
        </p:style>
        <p:txBody>
          <a:bodyPr/>
          <a:lstStyle/>
          <a:p>
            <a:endParaRPr lang="en-GB"/>
          </a:p>
        </p:txBody>
      </p:sp>
      <p:pic>
        <p:nvPicPr>
          <p:cNvPr id="710" name="Graphic 15"/>
          <p:cNvPicPr/>
          <p:nvPr/>
        </p:nvPicPr>
        <p:blipFill>
          <a:blip r:embed="rId4"/>
          <a:stretch/>
        </p:blipFill>
        <p:spPr>
          <a:xfrm>
            <a:off x="6485760" y="1517040"/>
            <a:ext cx="140400" cy="187560"/>
          </a:xfrm>
          <a:prstGeom prst="rect">
            <a:avLst/>
          </a:prstGeom>
          <a:ln w="0">
            <a:noFill/>
          </a:ln>
        </p:spPr>
      </p:pic>
      <p:sp>
        <p:nvSpPr>
          <p:cNvPr id="2" name="PlaceHolder 1"/>
          <p:cNvSpPr>
            <a:spLocks noGrp="1"/>
          </p:cNvSpPr>
          <p:nvPr>
            <p:ph type="sldNum" idx="1"/>
          </p:nvPr>
        </p:nvSpPr>
        <p:spPr/>
        <p:txBody>
          <a:bodyPr/>
          <a:lstStyle/>
          <a:p>
            <a:fld id="{82B7428E-EECF-45CF-9472-9B664CAD48DC}" type="slidenum">
              <a:rPr/>
              <a:t>16</a:t>
            </a:fld>
            <a:endParaRPr/>
          </a:p>
        </p:txBody>
      </p:sp>
    </p:spTree>
    <p:extLst>
      <p:ext uri="{BB962C8B-B14F-4D97-AF65-F5344CB8AC3E}">
        <p14:creationId xmlns:p14="http://schemas.microsoft.com/office/powerpoint/2010/main" val="8262140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1" name="Rectangle: Rounded Corners 13"/>
          <p:cNvSpPr/>
          <p:nvPr/>
        </p:nvSpPr>
        <p:spPr>
          <a:xfrm>
            <a:off x="3887640" y="2373480"/>
            <a:ext cx="2498040" cy="1607400"/>
          </a:xfrm>
          <a:prstGeom prst="roundRect">
            <a:avLst>
              <a:gd name="adj" fmla="val 8279"/>
            </a:avLst>
          </a:prstGeom>
          <a:solidFill>
            <a:srgbClr val="C3F3FF"/>
          </a:solidFill>
          <a:ln w="19050">
            <a:solidFill>
              <a:srgbClr val="132649"/>
            </a:solidFill>
            <a:round/>
          </a:ln>
          <a:effectLst>
            <a:outerShdw blurRad="50760" dist="37674" dir="2700000" algn="tl" rotWithShape="0">
              <a:srgbClr val="000000">
                <a:alpha val="40000"/>
              </a:srgbClr>
            </a:outerShdw>
          </a:effectLst>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712" name="PlaceHolder 1"/>
          <p:cNvSpPr>
            <a:spLocks noGrp="1"/>
          </p:cNvSpPr>
          <p:nvPr>
            <p:ph type="title"/>
          </p:nvPr>
        </p:nvSpPr>
        <p:spPr>
          <a:xfrm>
            <a:off x="300960" y="161640"/>
            <a:ext cx="8541360" cy="781920"/>
          </a:xfrm>
          <a:prstGeom prst="rect">
            <a:avLst/>
          </a:prstGeom>
          <a:noFill/>
          <a:ln w="0">
            <a:noFill/>
          </a:ln>
        </p:spPr>
        <p:txBody>
          <a:bodyPr lIns="252000" tIns="0" rIns="0" bIns="0" anchor="ctr">
            <a:noAutofit/>
          </a:bodyPr>
          <a:lstStyle/>
          <a:p>
            <a:pPr>
              <a:lnSpc>
                <a:spcPct val="90000"/>
              </a:lnSpc>
              <a:buNone/>
            </a:pPr>
            <a:r>
              <a:rPr lang="en-GB" sz="2100" b="0" strike="noStrike" spc="-1">
                <a:solidFill>
                  <a:srgbClr val="2D58A7"/>
                </a:solidFill>
                <a:latin typeface="Blinker SemiBold"/>
                <a:ea typeface="Blinker SemiBold"/>
              </a:rPr>
              <a:t>Verifiable Credentials as electronic Powers of Representation</a:t>
            </a:r>
            <a:endParaRPr lang="en-GB" sz="2100" b="0" strike="noStrike" spc="-1">
              <a:latin typeface="Arial"/>
            </a:endParaRPr>
          </a:p>
        </p:txBody>
      </p:sp>
      <p:sp>
        <p:nvSpPr>
          <p:cNvPr id="713" name="Rectangle: Rounded Corners 8"/>
          <p:cNvSpPr/>
          <p:nvPr/>
        </p:nvSpPr>
        <p:spPr>
          <a:xfrm>
            <a:off x="2250720" y="1014480"/>
            <a:ext cx="2293560" cy="1078560"/>
          </a:xfrm>
          <a:prstGeom prst="roundRect">
            <a:avLst>
              <a:gd name="adj" fmla="val 16667"/>
            </a:avLst>
          </a:prstGeom>
          <a:solidFill>
            <a:schemeClr val="bg1"/>
          </a:solidFill>
          <a:ln>
            <a:solidFill>
              <a:srgbClr val="2955A6"/>
            </a:solidFill>
            <a:round/>
          </a:ln>
          <a:effectLst>
            <a:outerShdw blurRad="39960" dist="20160" dir="5400000" rotWithShape="0">
              <a:srgbClr val="000000">
                <a:alpha val="38000"/>
              </a:srgbClr>
            </a:outerShdw>
          </a:effectLst>
        </p:spPr>
        <p:style>
          <a:lnRef idx="1">
            <a:schemeClr val="accent1"/>
          </a:lnRef>
          <a:fillRef idx="2">
            <a:schemeClr val="accent1"/>
          </a:fillRef>
          <a:effectRef idx="1">
            <a:schemeClr val="accent1"/>
          </a:effectRef>
          <a:fontRef idx="minor"/>
        </p:style>
        <p:txBody>
          <a:bodyPr lIns="90000" tIns="45000" rIns="90000" bIns="45000" anchor="b">
            <a:noAutofit/>
          </a:bodyPr>
          <a:lstStyle/>
          <a:p>
            <a:pPr>
              <a:lnSpc>
                <a:spcPct val="100000"/>
              </a:lnSpc>
              <a:buNone/>
            </a:pPr>
            <a:r>
              <a:rPr lang="en-GB" sz="1200" b="1" strike="noStrike" spc="-1" dirty="0">
                <a:solidFill>
                  <a:srgbClr val="162C53"/>
                </a:solidFill>
                <a:latin typeface="Arial"/>
                <a:ea typeface="Arial"/>
              </a:rPr>
              <a:t>Electronic identification</a:t>
            </a:r>
            <a:endParaRPr lang="en-GB" sz="1200" b="0" strike="noStrike" spc="-1" dirty="0">
              <a:latin typeface="Arial"/>
            </a:endParaRPr>
          </a:p>
          <a:p>
            <a:pPr>
              <a:lnSpc>
                <a:spcPct val="100000"/>
              </a:lnSpc>
              <a:buNone/>
            </a:pPr>
            <a:r>
              <a:rPr lang="en-GB" sz="900" b="0" strike="noStrike" spc="-1" dirty="0">
                <a:solidFill>
                  <a:srgbClr val="162C53"/>
                </a:solidFill>
                <a:latin typeface="Arial"/>
                <a:ea typeface="Arial"/>
              </a:rPr>
              <a:t>Electronically identify users from across Europe and with other regions with mutual recognition.</a:t>
            </a:r>
            <a:endParaRPr lang="en-GB" sz="900" b="0" strike="noStrike" spc="-1" dirty="0">
              <a:latin typeface="Arial"/>
            </a:endParaRPr>
          </a:p>
        </p:txBody>
      </p:sp>
      <p:sp>
        <p:nvSpPr>
          <p:cNvPr id="714" name="Rectangle: Rounded Corners 9"/>
          <p:cNvSpPr/>
          <p:nvPr/>
        </p:nvSpPr>
        <p:spPr>
          <a:xfrm>
            <a:off x="5699520" y="1021320"/>
            <a:ext cx="2351160" cy="1078560"/>
          </a:xfrm>
          <a:prstGeom prst="roundRect">
            <a:avLst>
              <a:gd name="adj" fmla="val 16667"/>
            </a:avLst>
          </a:prstGeom>
          <a:solidFill>
            <a:schemeClr val="bg1"/>
          </a:solidFill>
          <a:ln>
            <a:solidFill>
              <a:srgbClr val="2955A6"/>
            </a:solidFill>
            <a:round/>
          </a:ln>
          <a:effectLst>
            <a:outerShdw blurRad="39960" dist="20160" dir="5400000" rotWithShape="0">
              <a:srgbClr val="000000">
                <a:alpha val="38000"/>
              </a:srgbClr>
            </a:outerShdw>
          </a:effectLst>
        </p:spPr>
        <p:style>
          <a:lnRef idx="1">
            <a:schemeClr val="accent1"/>
          </a:lnRef>
          <a:fillRef idx="2">
            <a:schemeClr val="accent1"/>
          </a:fillRef>
          <a:effectRef idx="1">
            <a:schemeClr val="accent1"/>
          </a:effectRef>
          <a:fontRef idx="minor"/>
        </p:style>
        <p:txBody>
          <a:bodyPr lIns="90000" tIns="45000" rIns="90000" bIns="45000" anchor="b">
            <a:noAutofit/>
          </a:bodyPr>
          <a:lstStyle/>
          <a:p>
            <a:pPr>
              <a:lnSpc>
                <a:spcPct val="100000"/>
              </a:lnSpc>
              <a:buNone/>
            </a:pPr>
            <a:r>
              <a:rPr lang="en-GB" sz="1200" b="1" strike="noStrike" spc="-1">
                <a:solidFill>
                  <a:srgbClr val="162C53"/>
                </a:solidFill>
                <a:latin typeface="Arial"/>
                <a:ea typeface="Arial"/>
              </a:rPr>
              <a:t>Signatures &amp; Trust Services</a:t>
            </a:r>
            <a:endParaRPr lang="en-GB" sz="1200" b="0" strike="noStrike" spc="-1">
              <a:latin typeface="Arial"/>
            </a:endParaRPr>
          </a:p>
          <a:p>
            <a:pPr>
              <a:lnSpc>
                <a:spcPct val="100000"/>
              </a:lnSpc>
              <a:buNone/>
            </a:pPr>
            <a:r>
              <a:rPr lang="en-GB" sz="900" b="0" strike="noStrike" spc="-1">
                <a:solidFill>
                  <a:srgbClr val="162C53"/>
                </a:solidFill>
                <a:latin typeface="Arial"/>
                <a:ea typeface="Arial"/>
              </a:rPr>
              <a:t>Electronic signatures to indicate agreement with a document with no repudiation.</a:t>
            </a:r>
            <a:endParaRPr lang="en-GB" sz="900" b="0" strike="noStrike" spc="-1">
              <a:latin typeface="Arial"/>
            </a:endParaRPr>
          </a:p>
        </p:txBody>
      </p:sp>
      <p:pic>
        <p:nvPicPr>
          <p:cNvPr id="715" name="Graphic 10" descr="Employee badge with solid fill"/>
          <p:cNvPicPr/>
          <p:nvPr/>
        </p:nvPicPr>
        <p:blipFill>
          <a:blip r:embed="rId2"/>
          <a:stretch/>
        </p:blipFill>
        <p:spPr>
          <a:xfrm>
            <a:off x="2361240" y="1021320"/>
            <a:ext cx="395640" cy="395640"/>
          </a:xfrm>
          <a:prstGeom prst="rect">
            <a:avLst/>
          </a:prstGeom>
          <a:ln w="0">
            <a:noFill/>
          </a:ln>
        </p:spPr>
      </p:pic>
      <p:pic>
        <p:nvPicPr>
          <p:cNvPr id="716" name="Graphic 11"/>
          <p:cNvPicPr/>
          <p:nvPr/>
        </p:nvPicPr>
        <p:blipFill>
          <a:blip r:embed="rId3"/>
          <a:stretch/>
        </p:blipFill>
        <p:spPr>
          <a:xfrm>
            <a:off x="5810400" y="1139400"/>
            <a:ext cx="353160" cy="282240"/>
          </a:xfrm>
          <a:prstGeom prst="rect">
            <a:avLst/>
          </a:prstGeom>
          <a:ln w="0">
            <a:noFill/>
          </a:ln>
        </p:spPr>
      </p:pic>
      <p:sp>
        <p:nvSpPr>
          <p:cNvPr id="717" name="Arrow: Down 12"/>
          <p:cNvSpPr/>
          <p:nvPr/>
        </p:nvSpPr>
        <p:spPr>
          <a:xfrm>
            <a:off x="5068440" y="2997720"/>
            <a:ext cx="154080" cy="419760"/>
          </a:xfrm>
          <a:prstGeom prst="downArrow">
            <a:avLst>
              <a:gd name="adj1" fmla="val 50000"/>
              <a:gd name="adj2" fmla="val 50000"/>
            </a:avLst>
          </a:prstGeom>
          <a:solidFill>
            <a:schemeClr val="accent4">
              <a:lumMod val="10000"/>
              <a:lumOff val="90000"/>
            </a:schemeClr>
          </a:solidFill>
          <a:ln w="9525">
            <a:solidFill>
              <a:srgbClr val="2D58A7"/>
            </a:solidFill>
            <a:round/>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718" name="TextBox 14"/>
          <p:cNvSpPr/>
          <p:nvPr/>
        </p:nvSpPr>
        <p:spPr>
          <a:xfrm>
            <a:off x="3875760" y="2844720"/>
            <a:ext cx="85716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buNone/>
            </a:pPr>
            <a:r>
              <a:rPr lang="en-GB" sz="900" b="1" strike="noStrike" spc="-1">
                <a:solidFill>
                  <a:srgbClr val="000000"/>
                </a:solidFill>
                <a:latin typeface="Arial"/>
                <a:ea typeface="Arial"/>
              </a:rPr>
              <a:t>Legal Entity</a:t>
            </a:r>
            <a:endParaRPr lang="en-GB" sz="900" b="0" strike="noStrike" spc="-1">
              <a:latin typeface="Arial"/>
            </a:endParaRPr>
          </a:p>
          <a:p>
            <a:pPr algn="ctr">
              <a:lnSpc>
                <a:spcPct val="100000"/>
              </a:lnSpc>
              <a:buNone/>
            </a:pPr>
            <a:r>
              <a:rPr lang="en-GB" sz="900" b="1" strike="noStrike" spc="-1">
                <a:solidFill>
                  <a:srgbClr val="000000"/>
                </a:solidFill>
                <a:latin typeface="Arial"/>
                <a:ea typeface="Arial"/>
              </a:rPr>
              <a:t>(company)</a:t>
            </a:r>
            <a:endParaRPr lang="en-GB" sz="900" b="0" strike="noStrike" spc="-1">
              <a:latin typeface="Arial"/>
            </a:endParaRPr>
          </a:p>
        </p:txBody>
      </p:sp>
      <p:sp>
        <p:nvSpPr>
          <p:cNvPr id="719" name="TextBox 15"/>
          <p:cNvSpPr/>
          <p:nvPr/>
        </p:nvSpPr>
        <p:spPr>
          <a:xfrm>
            <a:off x="6472800" y="2828160"/>
            <a:ext cx="988200" cy="454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200" b="1" strike="noStrike" spc="-1">
                <a:solidFill>
                  <a:srgbClr val="162C53"/>
                </a:solidFill>
                <a:latin typeface="Arial"/>
                <a:ea typeface="DejaVu Sans"/>
              </a:rPr>
              <a:t>Electronic Mandate</a:t>
            </a:r>
            <a:endParaRPr lang="en-GB" sz="1200" b="0" strike="noStrike" spc="-1">
              <a:latin typeface="Arial"/>
            </a:endParaRPr>
          </a:p>
        </p:txBody>
      </p:sp>
      <p:pic>
        <p:nvPicPr>
          <p:cNvPr id="720" name="Graphic 16"/>
          <p:cNvPicPr/>
          <p:nvPr/>
        </p:nvPicPr>
        <p:blipFill>
          <a:blip r:embed="rId4"/>
          <a:stretch/>
        </p:blipFill>
        <p:spPr>
          <a:xfrm>
            <a:off x="3981240" y="2522160"/>
            <a:ext cx="329400" cy="263520"/>
          </a:xfrm>
          <a:prstGeom prst="rect">
            <a:avLst/>
          </a:prstGeom>
          <a:ln w="0">
            <a:noFill/>
          </a:ln>
        </p:spPr>
      </p:pic>
      <p:pic>
        <p:nvPicPr>
          <p:cNvPr id="721" name="Graphic 17"/>
          <p:cNvPicPr/>
          <p:nvPr/>
        </p:nvPicPr>
        <p:blipFill>
          <a:blip r:embed="rId5"/>
          <a:stretch/>
        </p:blipFill>
        <p:spPr>
          <a:xfrm>
            <a:off x="4998600" y="2626920"/>
            <a:ext cx="403560" cy="322560"/>
          </a:xfrm>
          <a:prstGeom prst="rect">
            <a:avLst/>
          </a:prstGeom>
          <a:ln w="0">
            <a:noFill/>
          </a:ln>
        </p:spPr>
      </p:pic>
      <p:pic>
        <p:nvPicPr>
          <p:cNvPr id="722" name="Graphic 18"/>
          <p:cNvPicPr/>
          <p:nvPr/>
        </p:nvPicPr>
        <p:blipFill>
          <a:blip r:embed="rId6"/>
          <a:stretch/>
        </p:blipFill>
        <p:spPr>
          <a:xfrm>
            <a:off x="4993920" y="3455280"/>
            <a:ext cx="282240" cy="322560"/>
          </a:xfrm>
          <a:prstGeom prst="rect">
            <a:avLst/>
          </a:prstGeom>
          <a:ln w="0">
            <a:noFill/>
          </a:ln>
        </p:spPr>
      </p:pic>
      <p:sp>
        <p:nvSpPr>
          <p:cNvPr id="723" name="Arrow: Bent-Up 19"/>
          <p:cNvSpPr/>
          <p:nvPr/>
        </p:nvSpPr>
        <p:spPr>
          <a:xfrm rot="10800000" flipH="1">
            <a:off x="4636440" y="1501200"/>
            <a:ext cx="577080" cy="1078560"/>
          </a:xfrm>
          <a:prstGeom prst="bentUpArrow">
            <a:avLst>
              <a:gd name="adj1" fmla="val 12538"/>
              <a:gd name="adj2" fmla="val 13923"/>
              <a:gd name="adj3" fmla="val 17384"/>
            </a:avLst>
          </a:prstGeom>
          <a:solidFill>
            <a:srgbClr val="00ADD3"/>
          </a:solidFill>
          <a:ln>
            <a:no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724" name="Arrow: Bent-Up 20"/>
          <p:cNvSpPr/>
          <p:nvPr/>
        </p:nvSpPr>
        <p:spPr>
          <a:xfrm rot="10800000">
            <a:off x="5047920" y="1500840"/>
            <a:ext cx="577080" cy="1078560"/>
          </a:xfrm>
          <a:prstGeom prst="bentUpArrow">
            <a:avLst>
              <a:gd name="adj1" fmla="val 12538"/>
              <a:gd name="adj2" fmla="val 13923"/>
              <a:gd name="adj3" fmla="val 17384"/>
            </a:avLst>
          </a:prstGeom>
          <a:solidFill>
            <a:schemeClr val="accent2"/>
          </a:solidFill>
          <a:ln>
            <a:no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725" name="TextBox 21"/>
          <p:cNvSpPr/>
          <p:nvPr/>
        </p:nvSpPr>
        <p:spPr>
          <a:xfrm>
            <a:off x="4743360" y="3743640"/>
            <a:ext cx="80820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buNone/>
            </a:pPr>
            <a:r>
              <a:rPr lang="en-GB" sz="900" b="1" strike="noStrike" spc="-1">
                <a:solidFill>
                  <a:srgbClr val="000000"/>
                </a:solidFill>
                <a:latin typeface="Arial"/>
                <a:ea typeface="Arial"/>
              </a:rPr>
              <a:t>Employee</a:t>
            </a:r>
            <a:endParaRPr lang="en-GB" sz="900" b="0" strike="noStrike" spc="-1">
              <a:latin typeface="Arial"/>
            </a:endParaRPr>
          </a:p>
        </p:txBody>
      </p:sp>
      <p:sp>
        <p:nvSpPr>
          <p:cNvPr id="726" name="Arrow: Right 22"/>
          <p:cNvSpPr/>
          <p:nvPr/>
        </p:nvSpPr>
        <p:spPr>
          <a:xfrm>
            <a:off x="5410440" y="3461040"/>
            <a:ext cx="1860120" cy="210960"/>
          </a:xfrm>
          <a:prstGeom prst="rightArrow">
            <a:avLst>
              <a:gd name="adj1" fmla="val 50000"/>
              <a:gd name="adj2" fmla="val 50000"/>
            </a:avLst>
          </a:prstGeom>
          <a:solidFill>
            <a:srgbClr val="C00000"/>
          </a:solidFill>
          <a:ln w="12700">
            <a:solidFill>
              <a:srgbClr val="FF0000"/>
            </a:solidFill>
            <a:round/>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727" name="Rectangle: Rounded Corners 23"/>
          <p:cNvSpPr/>
          <p:nvPr/>
        </p:nvSpPr>
        <p:spPr>
          <a:xfrm>
            <a:off x="7356600" y="3239280"/>
            <a:ext cx="1161000" cy="614880"/>
          </a:xfrm>
          <a:prstGeom prst="roundRect">
            <a:avLst>
              <a:gd name="adj" fmla="val 16667"/>
            </a:avLst>
          </a:prstGeom>
          <a:gradFill rotWithShape="0">
            <a:gsLst>
              <a:gs pos="0">
                <a:srgbClr val="BFCBF5"/>
              </a:gs>
              <a:gs pos="100000">
                <a:srgbClr val="E4EBFD"/>
              </a:gs>
            </a:gsLst>
            <a:lin ang="16200000"/>
          </a:gradFill>
          <a:ln>
            <a:solidFill>
              <a:srgbClr val="2955A6"/>
            </a:solidFill>
            <a:round/>
          </a:ln>
          <a:effectLst>
            <a:outerShdw blurRad="39960" dist="20160" dir="5400000" rotWithShape="0">
              <a:srgbClr val="000000">
                <a:alpha val="38000"/>
              </a:srgbClr>
            </a:outerShdw>
          </a:effectLst>
        </p:spPr>
        <p:style>
          <a:lnRef idx="1">
            <a:schemeClr val="accent1"/>
          </a:lnRef>
          <a:fillRef idx="2">
            <a:schemeClr val="accent1"/>
          </a:fillRef>
          <a:effectRef idx="1">
            <a:schemeClr val="accent1"/>
          </a:effectRef>
          <a:fontRef idx="minor"/>
        </p:style>
        <p:txBody>
          <a:bodyPr lIns="90000" tIns="45000" rIns="90000" bIns="45000" anchor="ctr">
            <a:noAutofit/>
          </a:bodyPr>
          <a:lstStyle/>
          <a:p>
            <a:pPr>
              <a:lnSpc>
                <a:spcPct val="100000"/>
              </a:lnSpc>
              <a:buNone/>
            </a:pPr>
            <a:r>
              <a:rPr lang="en-GB" sz="1200" b="1" strike="noStrike" spc="-1">
                <a:solidFill>
                  <a:srgbClr val="162C53"/>
                </a:solidFill>
                <a:latin typeface="Arial"/>
                <a:ea typeface="Arial"/>
              </a:rPr>
              <a:t>Onboarding service</a:t>
            </a:r>
            <a:endParaRPr lang="en-GB" sz="1200" b="0" strike="noStrike" spc="-1">
              <a:latin typeface="Arial"/>
            </a:endParaRPr>
          </a:p>
        </p:txBody>
      </p:sp>
      <p:sp>
        <p:nvSpPr>
          <p:cNvPr id="728" name="TextBox 24"/>
          <p:cNvSpPr/>
          <p:nvPr/>
        </p:nvSpPr>
        <p:spPr>
          <a:xfrm>
            <a:off x="5387400" y="2596680"/>
            <a:ext cx="108324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900" b="1" strike="noStrike" spc="-1">
                <a:solidFill>
                  <a:srgbClr val="000000"/>
                </a:solidFill>
                <a:latin typeface="Arial"/>
                <a:ea typeface="Arial"/>
              </a:rPr>
              <a:t>Legal</a:t>
            </a:r>
            <a:endParaRPr lang="en-GB" sz="900" b="0" strike="noStrike" spc="-1">
              <a:latin typeface="Arial"/>
            </a:endParaRPr>
          </a:p>
          <a:p>
            <a:pPr>
              <a:lnSpc>
                <a:spcPct val="100000"/>
              </a:lnSpc>
              <a:buNone/>
            </a:pPr>
            <a:r>
              <a:rPr lang="en-GB" sz="900" b="1" strike="noStrike" spc="-1">
                <a:solidFill>
                  <a:srgbClr val="000000"/>
                </a:solidFill>
                <a:latin typeface="Arial"/>
                <a:ea typeface="Arial"/>
              </a:rPr>
              <a:t>Representative</a:t>
            </a:r>
            <a:endParaRPr lang="en-GB" sz="900" b="0" strike="noStrike" spc="-1">
              <a:latin typeface="Arial"/>
            </a:endParaRPr>
          </a:p>
        </p:txBody>
      </p:sp>
      <p:pic>
        <p:nvPicPr>
          <p:cNvPr id="729" name="Graphic 25"/>
          <p:cNvPicPr/>
          <p:nvPr/>
        </p:nvPicPr>
        <p:blipFill>
          <a:blip r:embed="rId7"/>
          <a:stretch/>
        </p:blipFill>
        <p:spPr>
          <a:xfrm>
            <a:off x="6759000" y="3266280"/>
            <a:ext cx="140400" cy="187560"/>
          </a:xfrm>
          <a:prstGeom prst="rect">
            <a:avLst/>
          </a:prstGeom>
          <a:ln w="0">
            <a:noFill/>
          </a:ln>
        </p:spPr>
      </p:pic>
      <p:pic>
        <p:nvPicPr>
          <p:cNvPr id="730" name="Graphic 26"/>
          <p:cNvPicPr/>
          <p:nvPr/>
        </p:nvPicPr>
        <p:blipFill>
          <a:blip r:embed="rId8"/>
          <a:stretch/>
        </p:blipFill>
        <p:spPr>
          <a:xfrm>
            <a:off x="5246280" y="3071880"/>
            <a:ext cx="140400" cy="187560"/>
          </a:xfrm>
          <a:prstGeom prst="rect">
            <a:avLst/>
          </a:prstGeom>
          <a:ln w="0">
            <a:noFill/>
          </a:ln>
        </p:spPr>
      </p:pic>
      <p:sp>
        <p:nvSpPr>
          <p:cNvPr id="731" name="TextBox 31"/>
          <p:cNvSpPr/>
          <p:nvPr/>
        </p:nvSpPr>
        <p:spPr>
          <a:xfrm>
            <a:off x="457920" y="2844720"/>
            <a:ext cx="2988720" cy="7743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500" b="0" strike="noStrike" spc="-1" dirty="0">
                <a:solidFill>
                  <a:srgbClr val="000000"/>
                </a:solidFill>
                <a:latin typeface="Blinker"/>
                <a:ea typeface="Arial"/>
              </a:rPr>
              <a:t>Employees can prove that they can act on behalf of the company for specific and restricted purposes</a:t>
            </a:r>
            <a:endParaRPr lang="en-GB" sz="1500" b="0" strike="noStrike" spc="-1" dirty="0">
              <a:latin typeface="Arial"/>
            </a:endParaRPr>
          </a:p>
        </p:txBody>
      </p:sp>
      <p:pic>
        <p:nvPicPr>
          <p:cNvPr id="732" name="Picture 33"/>
          <p:cNvPicPr/>
          <p:nvPr/>
        </p:nvPicPr>
        <p:blipFill>
          <a:blip r:embed="rId9"/>
          <a:stretch/>
        </p:blipFill>
        <p:spPr>
          <a:xfrm>
            <a:off x="4911480" y="1023840"/>
            <a:ext cx="474480" cy="506160"/>
          </a:xfrm>
          <a:prstGeom prst="rect">
            <a:avLst/>
          </a:prstGeom>
          <a:ln w="0">
            <a:noFill/>
          </a:ln>
        </p:spPr>
      </p:pic>
      <p:sp>
        <p:nvSpPr>
          <p:cNvPr id="733" name="Google Shape;31;p16"/>
          <p:cNvSpPr/>
          <p:nvPr/>
        </p:nvSpPr>
        <p:spPr>
          <a:xfrm>
            <a:off x="8149320" y="3501360"/>
            <a:ext cx="368280" cy="352800"/>
          </a:xfrm>
          <a:prstGeom prst="roundRect">
            <a:avLst>
              <a:gd name="adj" fmla="val 15465"/>
            </a:avLst>
          </a:prstGeom>
          <a:blipFill rotWithShape="0">
            <a:blip r:embed="rId10"/>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 name="PlaceHolder 2"/>
          <p:cNvSpPr>
            <a:spLocks noGrp="1"/>
          </p:cNvSpPr>
          <p:nvPr>
            <p:ph type="sldNum" idx="1"/>
          </p:nvPr>
        </p:nvSpPr>
        <p:spPr/>
        <p:txBody>
          <a:bodyPr/>
          <a:lstStyle/>
          <a:p>
            <a:fld id="{3986AE66-72CB-4E46-BBC3-C4A1BE777EFB}" type="slidenum">
              <a:rPr/>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3"/>
          <p:cNvSpPr txBox="1">
            <a:spLocks noGrp="1"/>
          </p:cNvSpPr>
          <p:nvPr>
            <p:ph type="title"/>
          </p:nvPr>
        </p:nvSpPr>
        <p:spPr>
          <a:xfrm>
            <a:off x="423673" y="190415"/>
            <a:ext cx="8359200" cy="754800"/>
          </a:xfrm>
          <a:prstGeom prst="rect">
            <a:avLst/>
          </a:prstGeom>
        </p:spPr>
        <p:txBody>
          <a:bodyPr spcFirstLastPara="1" wrap="square" lIns="68575" tIns="34275" rIns="68575" bIns="34275" anchor="t" anchorCtr="0">
            <a:noAutofit/>
          </a:bodyPr>
          <a:lstStyle/>
          <a:p>
            <a:pPr marL="0" lvl="0" indent="0" algn="l" rtl="0">
              <a:spcBef>
                <a:spcPts val="0"/>
              </a:spcBef>
              <a:spcAft>
                <a:spcPts val="0"/>
              </a:spcAft>
              <a:buNone/>
            </a:pPr>
            <a:r>
              <a:rPr lang="en-GB"/>
              <a:t>LEAR Credential signature with Mandator eIDAS </a:t>
            </a:r>
            <a:endParaRPr/>
          </a:p>
        </p:txBody>
      </p:sp>
      <p:sp>
        <p:nvSpPr>
          <p:cNvPr id="127" name="Google Shape;127;p23"/>
          <p:cNvSpPr txBox="1">
            <a:spLocks noGrp="1"/>
          </p:cNvSpPr>
          <p:nvPr>
            <p:ph type="sldNum" idx="12"/>
          </p:nvPr>
        </p:nvSpPr>
        <p:spPr>
          <a:xfrm>
            <a:off x="4055465" y="4869659"/>
            <a:ext cx="1032900" cy="273900"/>
          </a:xfrm>
          <a:prstGeom prst="rect">
            <a:avLst/>
          </a:prstGeom>
        </p:spPr>
        <p:txBody>
          <a:bodyPr spcFirstLastPara="1" wrap="square" lIns="68575" tIns="34275" rIns="68575" bIns="34275" anchor="ctr" anchorCtr="0">
            <a:noAutofit/>
          </a:bodyPr>
          <a:lstStyle/>
          <a:p>
            <a:pPr marL="0" lvl="0" indent="0" algn="ctr" rtl="0">
              <a:spcBef>
                <a:spcPts val="0"/>
              </a:spcBef>
              <a:spcAft>
                <a:spcPts val="0"/>
              </a:spcAft>
              <a:buNone/>
            </a:pPr>
            <a:fld id="{00000000-1234-1234-1234-123412341234}" type="slidenum">
              <a:rPr lang="en-GB"/>
              <a:t>18</a:t>
            </a:fld>
            <a:endParaRPr/>
          </a:p>
        </p:txBody>
      </p:sp>
      <p:pic>
        <p:nvPicPr>
          <p:cNvPr id="128" name="Google Shape;128;p23"/>
          <p:cNvPicPr preferRelativeResize="0"/>
          <p:nvPr/>
        </p:nvPicPr>
        <p:blipFill>
          <a:blip r:embed="rId3">
            <a:alphaModFix/>
          </a:blip>
          <a:stretch>
            <a:fillRect/>
          </a:stretch>
        </p:blipFill>
        <p:spPr>
          <a:xfrm>
            <a:off x="591350" y="945225"/>
            <a:ext cx="7961153" cy="37720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4" name="Freeform 2"/>
          <p:cNvSpPr/>
          <p:nvPr/>
        </p:nvSpPr>
        <p:spPr>
          <a:xfrm flipV="1">
            <a:off x="0" y="-1440"/>
            <a:ext cx="18724680" cy="5142240"/>
          </a:xfrm>
          <a:custGeom>
            <a:avLst/>
            <a:gdLst/>
            <a:ahLst/>
            <a:cxnLst/>
            <a:rect l="l" t="t" r="r" b="b"/>
            <a:pathLst>
              <a:path w="37452300" h="10287000">
                <a:moveTo>
                  <a:pt x="0" y="10287000"/>
                </a:moveTo>
                <a:lnTo>
                  <a:pt x="37452300" y="10287000"/>
                </a:lnTo>
                <a:lnTo>
                  <a:pt x="37452300" y="0"/>
                </a:lnTo>
                <a:lnTo>
                  <a:pt x="0" y="0"/>
                </a:lnTo>
                <a:lnTo>
                  <a:pt x="0" y="10287000"/>
                </a:lnTo>
                <a:close/>
              </a:path>
            </a:pathLst>
          </a:custGeom>
          <a:blipFill rotWithShape="0">
            <a:blip r:embed="rId2"/>
            <a:srcRect/>
            <a:stretch/>
          </a:blipFill>
          <a:ln w="0">
            <a:noFill/>
          </a:ln>
        </p:spPr>
        <p:style>
          <a:lnRef idx="0">
            <a:scrgbClr r="0" g="0" b="0"/>
          </a:lnRef>
          <a:fillRef idx="0">
            <a:scrgbClr r="0" g="0" b="0"/>
          </a:fillRef>
          <a:effectRef idx="0">
            <a:scrgbClr r="0" g="0" b="0"/>
          </a:effectRef>
          <a:fontRef idx="minor"/>
        </p:style>
        <p:txBody>
          <a:bodyPr/>
          <a:lstStyle/>
          <a:p>
            <a:endParaRPr lang="en-GB"/>
          </a:p>
        </p:txBody>
      </p:sp>
      <p:pic>
        <p:nvPicPr>
          <p:cNvPr id="735" name="Picture 6"/>
          <p:cNvPicPr/>
          <p:nvPr/>
        </p:nvPicPr>
        <p:blipFill>
          <a:blip r:embed="rId3"/>
          <a:stretch/>
        </p:blipFill>
        <p:spPr>
          <a:xfrm>
            <a:off x="6150240" y="508320"/>
            <a:ext cx="2692440" cy="4184280"/>
          </a:xfrm>
          <a:prstGeom prst="rect">
            <a:avLst/>
          </a:prstGeom>
          <a:ln w="0">
            <a:noFill/>
          </a:ln>
          <a:effectLst>
            <a:outerShdw blurRad="63360" sx="102000" sy="102000" algn="ctr" rotWithShape="0">
              <a:srgbClr val="000000">
                <a:alpha val="40000"/>
              </a:srgbClr>
            </a:outerShdw>
          </a:effectLst>
        </p:spPr>
      </p:pic>
      <p:pic>
        <p:nvPicPr>
          <p:cNvPr id="736" name="Picture 8"/>
          <p:cNvPicPr/>
          <p:nvPr/>
        </p:nvPicPr>
        <p:blipFill>
          <a:blip r:embed="rId4"/>
          <a:stretch/>
        </p:blipFill>
        <p:spPr>
          <a:xfrm>
            <a:off x="4190760" y="2374200"/>
            <a:ext cx="1551600" cy="1492200"/>
          </a:xfrm>
          <a:prstGeom prst="rect">
            <a:avLst/>
          </a:prstGeom>
          <a:ln w="0">
            <a:noFill/>
          </a:ln>
        </p:spPr>
      </p:pic>
      <p:sp>
        <p:nvSpPr>
          <p:cNvPr id="737" name="Freeform 4"/>
          <p:cNvSpPr/>
          <p:nvPr/>
        </p:nvSpPr>
        <p:spPr>
          <a:xfrm>
            <a:off x="468360" y="1454040"/>
            <a:ext cx="3315240" cy="3238560"/>
          </a:xfrm>
          <a:custGeom>
            <a:avLst/>
            <a:gdLst/>
            <a:ahLst/>
            <a:cxnLst/>
            <a:rect l="l" t="t" r="r" b="b"/>
            <a:pathLst>
              <a:path w="11784250" h="11512165">
                <a:moveTo>
                  <a:pt x="0" y="0"/>
                </a:moveTo>
                <a:lnTo>
                  <a:pt x="11784250" y="0"/>
                </a:lnTo>
                <a:lnTo>
                  <a:pt x="11784250" y="11512165"/>
                </a:lnTo>
                <a:lnTo>
                  <a:pt x="0" y="11512165"/>
                </a:lnTo>
                <a:lnTo>
                  <a:pt x="0" y="0"/>
                </a:lnTo>
                <a:close/>
              </a:path>
            </a:pathLst>
          </a:custGeom>
          <a:blipFill rotWithShape="0">
            <a:blip r:embed="rId5"/>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738" name="TextBox 22"/>
          <p:cNvSpPr/>
          <p:nvPr/>
        </p:nvSpPr>
        <p:spPr>
          <a:xfrm>
            <a:off x="418320" y="280800"/>
            <a:ext cx="4743720" cy="612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nSpc>
                <a:spcPts val="4822"/>
              </a:lnSpc>
              <a:buNone/>
            </a:pPr>
            <a:r>
              <a:rPr lang="en-US" sz="3440" b="1" strike="noStrike" spc="-1">
                <a:solidFill>
                  <a:srgbClr val="FFFFFF"/>
                </a:solidFill>
                <a:latin typeface="Blinker SemiBold"/>
                <a:ea typeface="Arial"/>
              </a:rPr>
              <a:t>Open wallet ecosystem</a:t>
            </a:r>
            <a:endParaRPr lang="en-GB" sz="3440" b="0" strike="noStrike" spc="-1">
              <a:latin typeface="Arial"/>
            </a:endParaRPr>
          </a:p>
        </p:txBody>
      </p:sp>
      <p:pic>
        <p:nvPicPr>
          <p:cNvPr id="739" name="Picture 7"/>
          <p:cNvPicPr/>
          <p:nvPr/>
        </p:nvPicPr>
        <p:blipFill>
          <a:blip r:embed="rId6"/>
          <a:stretch/>
        </p:blipFill>
        <p:spPr>
          <a:xfrm>
            <a:off x="4711320" y="1240560"/>
            <a:ext cx="498240" cy="1030320"/>
          </a:xfrm>
          <a:prstGeom prst="rect">
            <a:avLst/>
          </a:prstGeom>
          <a:ln w="0">
            <a:noFill/>
          </a:ln>
        </p:spPr>
      </p:pic>
      <p:sp>
        <p:nvSpPr>
          <p:cNvPr id="2" name="PlaceHolder 1"/>
          <p:cNvSpPr>
            <a:spLocks noGrp="1"/>
          </p:cNvSpPr>
          <p:nvPr>
            <p:ph type="sldNum" idx="4"/>
          </p:nvPr>
        </p:nvSpPr>
        <p:spPr/>
        <p:txBody>
          <a:bodyPr/>
          <a:lstStyle/>
          <a:p>
            <a:fld id="{F3B23A38-D62D-4D90-88C2-514AA092230E}" type="slidenum">
              <a:rPr/>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PlaceHolder 1"/>
          <p:cNvSpPr>
            <a:spLocks noGrp="1"/>
          </p:cNvSpPr>
          <p:nvPr>
            <p:ph type="title"/>
          </p:nvPr>
        </p:nvSpPr>
        <p:spPr>
          <a:xfrm>
            <a:off x="300960" y="161640"/>
            <a:ext cx="8542440" cy="783000"/>
          </a:xfrm>
          <a:prstGeom prst="rect">
            <a:avLst/>
          </a:prstGeom>
          <a:noFill/>
          <a:ln w="0">
            <a:noFill/>
          </a:ln>
        </p:spPr>
        <p:txBody>
          <a:bodyPr lIns="189000" tIns="0" rIns="0" bIns="0" anchor="ctr">
            <a:noAutofit/>
          </a:bodyPr>
          <a:lstStyle/>
          <a:p>
            <a:pPr>
              <a:lnSpc>
                <a:spcPct val="90000"/>
              </a:lnSpc>
              <a:buNone/>
            </a:pPr>
            <a:r>
              <a:rPr lang="en-US" sz="2100" b="0" strike="noStrike" spc="-1" dirty="0">
                <a:solidFill>
                  <a:srgbClr val="2D58A7"/>
                </a:solidFill>
                <a:latin typeface="Blinker SemiBold"/>
                <a:ea typeface="Blinker SemiBold"/>
              </a:rPr>
              <a:t>The DOME project</a:t>
            </a:r>
            <a:endParaRPr lang="en-GB" sz="2100" b="0" strike="noStrike" spc="-1" dirty="0">
              <a:latin typeface="Arial"/>
            </a:endParaRPr>
          </a:p>
        </p:txBody>
      </p:sp>
      <p:sp>
        <p:nvSpPr>
          <p:cNvPr id="304" name="PlaceHolder 2"/>
          <p:cNvSpPr>
            <a:spLocks noGrp="1"/>
          </p:cNvSpPr>
          <p:nvPr>
            <p:ph/>
          </p:nvPr>
        </p:nvSpPr>
        <p:spPr>
          <a:xfrm>
            <a:off x="1126440" y="2831040"/>
            <a:ext cx="2552760" cy="547200"/>
          </a:xfrm>
          <a:prstGeom prst="rect">
            <a:avLst/>
          </a:prstGeom>
          <a:noFill/>
          <a:ln w="0">
            <a:noFill/>
          </a:ln>
        </p:spPr>
        <p:txBody>
          <a:bodyPr lIns="0" tIns="0" rIns="0" bIns="0" anchor="t">
            <a:noAutofit/>
          </a:bodyPr>
          <a:lstStyle/>
          <a:p>
            <a:pPr marL="85680">
              <a:lnSpc>
                <a:spcPct val="115000"/>
              </a:lnSpc>
              <a:buNone/>
              <a:tabLst>
                <a:tab pos="0" algn="l"/>
              </a:tabLst>
            </a:pPr>
            <a:r>
              <a:rPr lang="en-US" sz="1500" b="0" strike="noStrike" spc="-1">
                <a:solidFill>
                  <a:srgbClr val="2D58A7"/>
                </a:solidFill>
                <a:latin typeface="Blinker SemiBold"/>
                <a:ea typeface="Blinker SemiBold"/>
              </a:rPr>
              <a:t>Consortium: 38 Partners</a:t>
            </a:r>
            <a:endParaRPr lang="en-GB" sz="1500" b="0" strike="noStrike" spc="-1">
              <a:latin typeface="Arial"/>
            </a:endParaRPr>
          </a:p>
          <a:p>
            <a:pPr marL="85680">
              <a:lnSpc>
                <a:spcPct val="115000"/>
              </a:lnSpc>
              <a:buNone/>
              <a:tabLst>
                <a:tab pos="0" algn="l"/>
              </a:tabLst>
            </a:pPr>
            <a:r>
              <a:rPr lang="en-US" sz="1200" b="0" strike="noStrike" spc="-1">
                <a:solidFill>
                  <a:srgbClr val="7F7F7F"/>
                </a:solidFill>
                <a:latin typeface="Blinker"/>
                <a:ea typeface="Blinker"/>
              </a:rPr>
              <a:t>+5 Affiliated Entities</a:t>
            </a:r>
            <a:endParaRPr lang="en-GB" sz="1200" b="0" strike="noStrike" spc="-1">
              <a:latin typeface="Arial"/>
            </a:endParaRPr>
          </a:p>
        </p:txBody>
      </p:sp>
      <p:pic>
        <p:nvPicPr>
          <p:cNvPr id="305" name="Google Shape;543;p 2" descr="Flip calendar with solid fill"/>
          <p:cNvPicPr/>
          <p:nvPr/>
        </p:nvPicPr>
        <p:blipFill>
          <a:blip r:embed="rId3"/>
          <a:stretch/>
        </p:blipFill>
        <p:spPr>
          <a:xfrm>
            <a:off x="694080" y="1235160"/>
            <a:ext cx="506880" cy="506880"/>
          </a:xfrm>
          <a:prstGeom prst="rect">
            <a:avLst/>
          </a:prstGeom>
          <a:ln w="0">
            <a:noFill/>
          </a:ln>
        </p:spPr>
      </p:pic>
      <p:pic>
        <p:nvPicPr>
          <p:cNvPr id="306" name="Google Shape;544;p 2" descr="Money with solid fill"/>
          <p:cNvPicPr/>
          <p:nvPr/>
        </p:nvPicPr>
        <p:blipFill>
          <a:blip r:embed="rId4"/>
          <a:stretch/>
        </p:blipFill>
        <p:spPr>
          <a:xfrm>
            <a:off x="709560" y="3580560"/>
            <a:ext cx="444240" cy="444240"/>
          </a:xfrm>
          <a:prstGeom prst="rect">
            <a:avLst/>
          </a:prstGeom>
          <a:ln w="0">
            <a:noFill/>
          </a:ln>
        </p:spPr>
      </p:pic>
      <p:pic>
        <p:nvPicPr>
          <p:cNvPr id="307" name="Google Shape;545;p 2" descr="Clipboard Badge with solid fill"/>
          <p:cNvPicPr/>
          <p:nvPr/>
        </p:nvPicPr>
        <p:blipFill>
          <a:blip r:embed="rId5"/>
          <a:stretch/>
        </p:blipFill>
        <p:spPr>
          <a:xfrm>
            <a:off x="709560" y="2032200"/>
            <a:ext cx="479880" cy="479880"/>
          </a:xfrm>
          <a:prstGeom prst="rect">
            <a:avLst/>
          </a:prstGeom>
          <a:ln w="0">
            <a:noFill/>
          </a:ln>
        </p:spPr>
      </p:pic>
      <p:pic>
        <p:nvPicPr>
          <p:cNvPr id="308" name="Google Shape;546;p 2" descr="Social network with solid fill"/>
          <p:cNvPicPr/>
          <p:nvPr/>
        </p:nvPicPr>
        <p:blipFill>
          <a:blip r:embed="rId6"/>
          <a:stretch/>
        </p:blipFill>
        <p:spPr>
          <a:xfrm>
            <a:off x="691560" y="2799720"/>
            <a:ext cx="506880" cy="506880"/>
          </a:xfrm>
          <a:prstGeom prst="rect">
            <a:avLst/>
          </a:prstGeom>
          <a:ln w="0">
            <a:noFill/>
          </a:ln>
        </p:spPr>
      </p:pic>
      <p:sp>
        <p:nvSpPr>
          <p:cNvPr id="309" name="PlaceHolder 3"/>
          <p:cNvSpPr>
            <a:spLocks noGrp="1"/>
          </p:cNvSpPr>
          <p:nvPr>
            <p:ph type="sldNum" idx="8"/>
          </p:nvPr>
        </p:nvSpPr>
        <p:spPr>
          <a:xfrm>
            <a:off x="8619840" y="4696560"/>
            <a:ext cx="223920" cy="223920"/>
          </a:xfrm>
          <a:prstGeom prst="rect">
            <a:avLst/>
          </a:prstGeom>
          <a:noFill/>
          <a:ln w="0">
            <a:noFill/>
          </a:ln>
        </p:spPr>
        <p:txBody>
          <a:bodyPr lIns="0" tIns="0" rIns="0" bIns="0" anchor="ctr">
            <a:noAutofit/>
          </a:bodyPr>
          <a:lstStyle>
            <a:lvl1pPr algn="r">
              <a:lnSpc>
                <a:spcPct val="100000"/>
              </a:lnSpc>
              <a:buNone/>
              <a:tabLst>
                <a:tab pos="0" algn="l"/>
              </a:tabLst>
              <a:defRPr lang="en-US" sz="900" b="0" strike="noStrike" spc="-1">
                <a:solidFill>
                  <a:srgbClr val="999999"/>
                </a:solidFill>
                <a:latin typeface="Blinker"/>
                <a:ea typeface="Blinker"/>
              </a:defRPr>
            </a:lvl1pPr>
          </a:lstStyle>
          <a:p>
            <a:pPr algn="r">
              <a:lnSpc>
                <a:spcPct val="100000"/>
              </a:lnSpc>
              <a:buNone/>
              <a:tabLst>
                <a:tab pos="0" algn="l"/>
              </a:tabLst>
            </a:pPr>
            <a:fld id="{D7492B12-D72B-41A6-8769-904CC8259224}" type="slidenum">
              <a:rPr lang="en-US" sz="900" b="0" strike="noStrike" spc="-1">
                <a:solidFill>
                  <a:srgbClr val="999999"/>
                </a:solidFill>
                <a:latin typeface="Blinker"/>
                <a:ea typeface="Blinker"/>
              </a:rPr>
              <a:t>2</a:t>
            </a:fld>
            <a:endParaRPr lang="en-GB" sz="900" b="0" strike="noStrike" spc="-1">
              <a:latin typeface="Times New Roman"/>
            </a:endParaRPr>
          </a:p>
        </p:txBody>
      </p:sp>
      <p:sp>
        <p:nvSpPr>
          <p:cNvPr id="310" name="Google Shape;542;p 6"/>
          <p:cNvSpPr/>
          <p:nvPr/>
        </p:nvSpPr>
        <p:spPr>
          <a:xfrm>
            <a:off x="1126440" y="3559680"/>
            <a:ext cx="2552760" cy="5965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marL="85680">
              <a:lnSpc>
                <a:spcPct val="115000"/>
              </a:lnSpc>
              <a:buNone/>
              <a:tabLst>
                <a:tab pos="0" algn="l"/>
              </a:tabLst>
            </a:pPr>
            <a:r>
              <a:rPr lang="en-US" sz="1500" b="0" strike="noStrike" spc="-1">
                <a:solidFill>
                  <a:srgbClr val="2D58A7"/>
                </a:solidFill>
                <a:latin typeface="Blinker SemiBold"/>
                <a:ea typeface="Blinker SemiBold"/>
              </a:rPr>
              <a:t>Duration: 36 Months</a:t>
            </a:r>
            <a:endParaRPr lang="en-GB" sz="1500" b="0" strike="noStrike" spc="-1">
              <a:latin typeface="Arial"/>
            </a:endParaRPr>
          </a:p>
          <a:p>
            <a:pPr marL="85680">
              <a:lnSpc>
                <a:spcPct val="115000"/>
              </a:lnSpc>
              <a:buNone/>
              <a:tabLst>
                <a:tab pos="0" algn="l"/>
              </a:tabLst>
            </a:pPr>
            <a:r>
              <a:rPr lang="en-US" sz="1200" b="0" strike="noStrike" spc="-1">
                <a:solidFill>
                  <a:srgbClr val="7F7F7F"/>
                </a:solidFill>
                <a:latin typeface="Blinker"/>
                <a:ea typeface="Blinker"/>
              </a:rPr>
              <a:t>Jan 2023 – Dec 2025</a:t>
            </a:r>
            <a:endParaRPr lang="en-GB" sz="1200" b="0" strike="noStrike" spc="-1">
              <a:latin typeface="Arial"/>
            </a:endParaRPr>
          </a:p>
          <a:p>
            <a:pPr marL="85680">
              <a:lnSpc>
                <a:spcPct val="115000"/>
              </a:lnSpc>
              <a:buNone/>
              <a:tabLst>
                <a:tab pos="0" algn="l"/>
              </a:tabLst>
            </a:pPr>
            <a:endParaRPr lang="en-GB" sz="1350" b="0" strike="noStrike" spc="-1">
              <a:latin typeface="Arial"/>
            </a:endParaRPr>
          </a:p>
        </p:txBody>
      </p:sp>
      <p:sp>
        <p:nvSpPr>
          <p:cNvPr id="311" name="Google Shape;542;p 7"/>
          <p:cNvSpPr/>
          <p:nvPr/>
        </p:nvSpPr>
        <p:spPr>
          <a:xfrm>
            <a:off x="1126440" y="2038680"/>
            <a:ext cx="2552760" cy="5472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marL="85680">
              <a:lnSpc>
                <a:spcPct val="115000"/>
              </a:lnSpc>
              <a:buNone/>
              <a:tabLst>
                <a:tab pos="0" algn="l"/>
              </a:tabLst>
            </a:pPr>
            <a:r>
              <a:rPr lang="en-US" sz="1500" b="0" strike="noStrike" spc="-1">
                <a:solidFill>
                  <a:srgbClr val="2D58A7"/>
                </a:solidFill>
                <a:latin typeface="Blinker SemiBold"/>
                <a:ea typeface="Blinker SemiBold"/>
              </a:rPr>
              <a:t>Budget: 40 M€</a:t>
            </a:r>
            <a:endParaRPr lang="en-GB" sz="1500" b="0" strike="noStrike" spc="-1">
              <a:latin typeface="Arial"/>
            </a:endParaRPr>
          </a:p>
          <a:p>
            <a:pPr marL="85680">
              <a:lnSpc>
                <a:spcPct val="115000"/>
              </a:lnSpc>
              <a:buNone/>
              <a:tabLst>
                <a:tab pos="0" algn="l"/>
              </a:tabLst>
            </a:pPr>
            <a:r>
              <a:rPr lang="en-US" sz="1200" b="0" strike="noStrike" spc="-1">
                <a:solidFill>
                  <a:srgbClr val="7F7F7F"/>
                </a:solidFill>
                <a:latin typeface="Blinker"/>
                <a:ea typeface="Blinker"/>
              </a:rPr>
              <a:t>Funding 50%</a:t>
            </a:r>
            <a:endParaRPr lang="en-GB" sz="1200" b="0" strike="noStrike" spc="-1">
              <a:latin typeface="Arial"/>
            </a:endParaRPr>
          </a:p>
        </p:txBody>
      </p:sp>
      <p:sp>
        <p:nvSpPr>
          <p:cNvPr id="312" name="Google Shape;542;p 8"/>
          <p:cNvSpPr/>
          <p:nvPr/>
        </p:nvSpPr>
        <p:spPr>
          <a:xfrm>
            <a:off x="1126440" y="1265400"/>
            <a:ext cx="2552760" cy="5472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marL="85680">
              <a:lnSpc>
                <a:spcPct val="115000"/>
              </a:lnSpc>
              <a:buNone/>
              <a:tabLst>
                <a:tab pos="0" algn="l"/>
              </a:tabLst>
            </a:pPr>
            <a:r>
              <a:rPr lang="en-US" sz="1500" b="0" strike="noStrike" spc="-1" dirty="0">
                <a:solidFill>
                  <a:srgbClr val="2D58A7"/>
                </a:solidFill>
                <a:latin typeface="Blinker SemiBold"/>
                <a:ea typeface="Blinker SemiBold"/>
              </a:rPr>
              <a:t>Digital Europe </a:t>
            </a:r>
            <a:r>
              <a:rPr lang="en-US" sz="1500" b="0" strike="noStrike" spc="-1" dirty="0" err="1">
                <a:solidFill>
                  <a:srgbClr val="2D58A7"/>
                </a:solidFill>
                <a:latin typeface="Blinker SemiBold"/>
                <a:ea typeface="Blinker SemiBold"/>
              </a:rPr>
              <a:t>Programme</a:t>
            </a:r>
            <a:endParaRPr lang="en-GB" sz="1500" b="0" strike="noStrike" spc="-1" dirty="0">
              <a:latin typeface="Arial"/>
            </a:endParaRPr>
          </a:p>
          <a:p>
            <a:pPr marL="85680">
              <a:lnSpc>
                <a:spcPct val="115000"/>
              </a:lnSpc>
              <a:buNone/>
              <a:tabLst>
                <a:tab pos="0" algn="l"/>
              </a:tabLst>
            </a:pPr>
            <a:r>
              <a:rPr lang="en-US" sz="1200" b="0" strike="noStrike" spc="-1" dirty="0">
                <a:solidFill>
                  <a:srgbClr val="7F7F7F"/>
                </a:solidFill>
                <a:latin typeface="Blinker"/>
                <a:ea typeface="Blinker"/>
              </a:rPr>
              <a:t>DIGITAL-2021-CLOUD-AI-01</a:t>
            </a:r>
            <a:endParaRPr lang="en-GB" sz="1200" b="0" strike="noStrike" spc="-1" dirty="0">
              <a:latin typeface="Arial"/>
            </a:endParaRPr>
          </a:p>
        </p:txBody>
      </p:sp>
      <p:sp>
        <p:nvSpPr>
          <p:cNvPr id="313" name="Arrow: Pentagon 2"/>
          <p:cNvSpPr/>
          <p:nvPr/>
        </p:nvSpPr>
        <p:spPr>
          <a:xfrm>
            <a:off x="4341240" y="3494520"/>
            <a:ext cx="1122840" cy="418680"/>
          </a:xfrm>
          <a:prstGeom prst="homePlate">
            <a:avLst>
              <a:gd name="adj" fmla="val 50000"/>
            </a:avLst>
          </a:prstGeom>
          <a:solidFill>
            <a:srgbClr val="2D58A7"/>
          </a:solidFill>
          <a:ln>
            <a:solidFill>
              <a:srgbClr val="132649"/>
            </a:solidFill>
            <a:round/>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GB" sz="1350" b="0" strike="noStrike" spc="-1">
                <a:solidFill>
                  <a:srgbClr val="FFFFFF"/>
                </a:solidFill>
                <a:latin typeface="Blinker"/>
                <a:ea typeface="Arial"/>
              </a:rPr>
              <a:t>2023</a:t>
            </a:r>
            <a:endParaRPr lang="en-GB" sz="1350" b="0" strike="noStrike" spc="-1">
              <a:latin typeface="Arial"/>
            </a:endParaRPr>
          </a:p>
        </p:txBody>
      </p:sp>
      <p:sp>
        <p:nvSpPr>
          <p:cNvPr id="314" name="Arrow: Chevron 3"/>
          <p:cNvSpPr/>
          <p:nvPr/>
        </p:nvSpPr>
        <p:spPr>
          <a:xfrm>
            <a:off x="5409000" y="3494520"/>
            <a:ext cx="1174320" cy="418680"/>
          </a:xfrm>
          <a:prstGeom prst="chevron">
            <a:avLst>
              <a:gd name="adj" fmla="val 50000"/>
            </a:avLst>
          </a:prstGeom>
          <a:solidFill>
            <a:srgbClr val="2D58A7"/>
          </a:solidFill>
          <a:ln>
            <a:solidFill>
              <a:srgbClr val="132649"/>
            </a:solidFill>
            <a:round/>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GB" sz="1350" b="0" strike="noStrike" spc="-1">
                <a:solidFill>
                  <a:srgbClr val="FFFFFF"/>
                </a:solidFill>
                <a:latin typeface="Blinker"/>
                <a:ea typeface="Arial"/>
              </a:rPr>
              <a:t>2024</a:t>
            </a:r>
            <a:endParaRPr lang="en-GB" sz="1350" b="0" strike="noStrike" spc="-1">
              <a:latin typeface="Arial"/>
            </a:endParaRPr>
          </a:p>
        </p:txBody>
      </p:sp>
      <p:sp>
        <p:nvSpPr>
          <p:cNvPr id="315" name="Arrow: Chevron 4"/>
          <p:cNvSpPr/>
          <p:nvPr/>
        </p:nvSpPr>
        <p:spPr>
          <a:xfrm>
            <a:off x="6531840" y="3494520"/>
            <a:ext cx="1174320" cy="418680"/>
          </a:xfrm>
          <a:prstGeom prst="chevron">
            <a:avLst>
              <a:gd name="adj" fmla="val 50000"/>
            </a:avLst>
          </a:prstGeom>
          <a:solidFill>
            <a:srgbClr val="2D58A7"/>
          </a:solidFill>
          <a:ln>
            <a:solidFill>
              <a:srgbClr val="132649"/>
            </a:solidFill>
            <a:round/>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GB" sz="1350" b="0" strike="noStrike" spc="-1">
                <a:solidFill>
                  <a:srgbClr val="FFFFFF"/>
                </a:solidFill>
                <a:latin typeface="Blinker"/>
                <a:ea typeface="Arial"/>
              </a:rPr>
              <a:t>2025</a:t>
            </a:r>
            <a:endParaRPr lang="en-GB" sz="1350" b="0" strike="noStrike" spc="-1">
              <a:latin typeface="Arial"/>
            </a:endParaRPr>
          </a:p>
        </p:txBody>
      </p:sp>
      <p:sp>
        <p:nvSpPr>
          <p:cNvPr id="316" name="PlaceHolder 4"/>
          <p:cNvSpPr>
            <a:spLocks noGrp="1"/>
          </p:cNvSpPr>
          <p:nvPr>
            <p:ph/>
          </p:nvPr>
        </p:nvSpPr>
        <p:spPr>
          <a:xfrm>
            <a:off x="4269960" y="1265321"/>
            <a:ext cx="3971520" cy="1731636"/>
          </a:xfrm>
          <a:prstGeom prst="rect">
            <a:avLst/>
          </a:prstGeom>
          <a:noFill/>
          <a:ln w="0">
            <a:noFill/>
          </a:ln>
        </p:spPr>
        <p:txBody>
          <a:bodyPr lIns="0" tIns="0" rIns="0" bIns="0" anchor="t">
            <a:noAutofit/>
          </a:bodyPr>
          <a:lstStyle/>
          <a:p>
            <a:pPr>
              <a:lnSpc>
                <a:spcPct val="115000"/>
              </a:lnSpc>
              <a:buNone/>
              <a:tabLst>
                <a:tab pos="0" algn="l"/>
              </a:tabLst>
            </a:pPr>
            <a:r>
              <a:rPr lang="en-US" sz="1600" b="0" strike="noStrike" spc="-1" dirty="0">
                <a:solidFill>
                  <a:srgbClr val="2D58A7"/>
                </a:solidFill>
                <a:latin typeface="Blinker SemiBold"/>
                <a:ea typeface="Blinker"/>
              </a:rPr>
              <a:t>Started production July 4</a:t>
            </a:r>
            <a:r>
              <a:rPr lang="en-US" sz="1600" b="0" strike="noStrike" spc="-1" baseline="33000" dirty="0">
                <a:solidFill>
                  <a:srgbClr val="2D58A7"/>
                </a:solidFill>
                <a:latin typeface="Blinker SemiBold"/>
                <a:ea typeface="Blinker"/>
              </a:rPr>
              <a:t>th</a:t>
            </a:r>
            <a:r>
              <a:rPr lang="en-US" sz="1600" b="0" strike="noStrike" spc="-1" dirty="0">
                <a:solidFill>
                  <a:srgbClr val="2D58A7"/>
                </a:solidFill>
                <a:latin typeface="Blinker SemiBold"/>
                <a:ea typeface="Blinker"/>
              </a:rPr>
              <a:t>, 2024</a:t>
            </a:r>
            <a:endParaRPr lang="en-GB" sz="1600" b="0" strike="noStrike" spc="-1" dirty="0">
              <a:latin typeface="Arial"/>
            </a:endParaRPr>
          </a:p>
          <a:p>
            <a:pPr marL="343080" indent="-257040">
              <a:lnSpc>
                <a:spcPct val="115000"/>
              </a:lnSpc>
              <a:buClr>
                <a:srgbClr val="2D58A7"/>
              </a:buClr>
              <a:buSzPct val="55000"/>
              <a:buFont typeface="Wingdings" charset="2"/>
              <a:buChar char=""/>
              <a:tabLst>
                <a:tab pos="0" algn="l"/>
              </a:tabLst>
            </a:pPr>
            <a:r>
              <a:rPr lang="en-US" sz="1400" b="0" strike="noStrike" spc="-1" dirty="0">
                <a:solidFill>
                  <a:srgbClr val="000000"/>
                </a:solidFill>
                <a:latin typeface="Blinker"/>
                <a:ea typeface="Blinker"/>
              </a:rPr>
              <a:t>Only catalog, not procurement.</a:t>
            </a:r>
            <a:endParaRPr lang="en-GB" sz="1400" b="0" strike="noStrike" spc="-1" dirty="0">
              <a:latin typeface="Arial"/>
            </a:endParaRPr>
          </a:p>
          <a:p>
            <a:pPr marL="343080" indent="-257040">
              <a:lnSpc>
                <a:spcPct val="115000"/>
              </a:lnSpc>
              <a:buClr>
                <a:srgbClr val="2D58A7"/>
              </a:buClr>
              <a:buSzPct val="55000"/>
              <a:buFont typeface="Wingdings" charset="2"/>
              <a:buChar char=""/>
              <a:tabLst>
                <a:tab pos="0" algn="l"/>
              </a:tabLst>
            </a:pPr>
            <a:r>
              <a:rPr lang="en-US" sz="1400" b="0" strike="noStrike" spc="-1" dirty="0">
                <a:solidFill>
                  <a:srgbClr val="000000"/>
                </a:solidFill>
                <a:latin typeface="Blinker"/>
                <a:ea typeface="Blinker"/>
              </a:rPr>
              <a:t>Procurement will be added some months later.</a:t>
            </a:r>
            <a:endParaRPr lang="en-GB" sz="1400" b="0" strike="noStrike" spc="-1" dirty="0">
              <a:latin typeface="Arial"/>
            </a:endParaRPr>
          </a:p>
          <a:p>
            <a:pPr marL="343080" indent="-257040">
              <a:lnSpc>
                <a:spcPct val="115000"/>
              </a:lnSpc>
              <a:buClr>
                <a:srgbClr val="2D58A7"/>
              </a:buClr>
              <a:buSzPct val="55000"/>
              <a:buFont typeface="Wingdings" charset="2"/>
              <a:buChar char=""/>
              <a:tabLst>
                <a:tab pos="0" algn="l"/>
              </a:tabLst>
            </a:pPr>
            <a:r>
              <a:rPr lang="en-US" sz="1400" b="0" strike="noStrike" spc="-1" dirty="0">
                <a:solidFill>
                  <a:srgbClr val="000000"/>
                </a:solidFill>
                <a:latin typeface="Blinker"/>
                <a:ea typeface="Blinker"/>
              </a:rPr>
              <a:t>Will evolve according to feedback from users until the end of the project.</a:t>
            </a:r>
            <a:endParaRPr lang="en-GB" sz="1400" b="0" strike="noStrike" spc="-1" dirty="0">
              <a:latin typeface="Arial"/>
            </a:endParaRPr>
          </a:p>
        </p:txBody>
      </p:sp>
      <p:sp>
        <p:nvSpPr>
          <p:cNvPr id="317" name="Straight Connector 2"/>
          <p:cNvSpPr/>
          <p:nvPr/>
        </p:nvSpPr>
        <p:spPr>
          <a:xfrm>
            <a:off x="5915520" y="3035160"/>
            <a:ext cx="360" cy="459360"/>
          </a:xfrm>
          <a:prstGeom prst="line">
            <a:avLst/>
          </a:prstGeom>
          <a:ln w="28575">
            <a:solidFill>
              <a:srgbClr val="2955A6"/>
            </a:solidFill>
            <a:round/>
          </a:ln>
        </p:spPr>
        <p:style>
          <a:lnRef idx="1">
            <a:schemeClr val="accent1"/>
          </a:lnRef>
          <a:fillRef idx="0">
            <a:schemeClr val="accent1"/>
          </a:fillRef>
          <a:effectRef idx="0">
            <a:schemeClr val="accent1"/>
          </a:effectRef>
          <a:fontRef idx="minor"/>
        </p:style>
        <p:txBody>
          <a:bodyPr/>
          <a:lstStyle/>
          <a:p>
            <a:endParaRPr lang="en-GB"/>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0" name="PlaceHolder 1"/>
          <p:cNvSpPr>
            <a:spLocks noGrp="1"/>
          </p:cNvSpPr>
          <p:nvPr>
            <p:ph type="title"/>
          </p:nvPr>
        </p:nvSpPr>
        <p:spPr>
          <a:xfrm>
            <a:off x="300960" y="161640"/>
            <a:ext cx="8541360" cy="781920"/>
          </a:xfrm>
          <a:prstGeom prst="rect">
            <a:avLst/>
          </a:prstGeom>
          <a:noFill/>
          <a:ln w="0">
            <a:noFill/>
          </a:ln>
        </p:spPr>
        <p:txBody>
          <a:bodyPr lIns="252000" tIns="0" rIns="0" bIns="0" anchor="ctr">
            <a:noAutofit/>
          </a:bodyPr>
          <a:lstStyle/>
          <a:p>
            <a:pPr>
              <a:lnSpc>
                <a:spcPct val="90000"/>
              </a:lnSpc>
              <a:buNone/>
            </a:pPr>
            <a:r>
              <a:rPr lang="en-GB" sz="2100" b="0" strike="noStrike" spc="-1">
                <a:solidFill>
                  <a:srgbClr val="2D58A7"/>
                </a:solidFill>
                <a:latin typeface="Blinker SemiBold"/>
                <a:ea typeface="Blinker SemiBold"/>
              </a:rPr>
              <a:t>Authentication &amp; Access Control based on Powers of Representation</a:t>
            </a:r>
            <a:endParaRPr lang="en-GB" sz="2100" b="0" strike="noStrike" spc="-1">
              <a:latin typeface="Arial"/>
            </a:endParaRPr>
          </a:p>
        </p:txBody>
      </p:sp>
      <p:pic>
        <p:nvPicPr>
          <p:cNvPr id="741" name="Picture 2"/>
          <p:cNvPicPr/>
          <p:nvPr/>
        </p:nvPicPr>
        <p:blipFill>
          <a:blip r:embed="rId2"/>
          <a:stretch/>
        </p:blipFill>
        <p:spPr>
          <a:xfrm>
            <a:off x="1351080" y="1443240"/>
            <a:ext cx="6440760" cy="3004920"/>
          </a:xfrm>
          <a:prstGeom prst="rect">
            <a:avLst/>
          </a:prstGeom>
          <a:ln w="0">
            <a:noFill/>
          </a:ln>
        </p:spPr>
      </p:pic>
      <p:sp>
        <p:nvSpPr>
          <p:cNvPr id="742" name="Rectangle 4"/>
          <p:cNvSpPr/>
          <p:nvPr/>
        </p:nvSpPr>
        <p:spPr>
          <a:xfrm>
            <a:off x="2652840" y="1443240"/>
            <a:ext cx="5092560" cy="2169000"/>
          </a:xfrm>
          <a:prstGeom prst="rect">
            <a:avLst/>
          </a:prstGeom>
          <a:noFill/>
          <a:ln>
            <a:solidFill>
              <a:srgbClr val="595959"/>
            </a:solidFill>
            <a:round/>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743" name="Rectangle 5"/>
          <p:cNvSpPr/>
          <p:nvPr/>
        </p:nvSpPr>
        <p:spPr>
          <a:xfrm>
            <a:off x="1354320" y="1449360"/>
            <a:ext cx="771480" cy="2124000"/>
          </a:xfrm>
          <a:prstGeom prst="rect">
            <a:avLst/>
          </a:prstGeom>
          <a:noFill/>
          <a:ln>
            <a:solidFill>
              <a:srgbClr val="595959"/>
            </a:solidFill>
            <a:round/>
          </a:ln>
        </p:spPr>
        <p:style>
          <a:lnRef idx="2">
            <a:schemeClr val="accent1">
              <a:shade val="15000"/>
            </a:schemeClr>
          </a:lnRef>
          <a:fillRef idx="1">
            <a:schemeClr val="accent1"/>
          </a:fillRef>
          <a:effectRef idx="0">
            <a:schemeClr val="accent1"/>
          </a:effectRef>
          <a:fontRef idx="minor"/>
        </p:style>
        <p:txBody>
          <a:bodyPr/>
          <a:lstStyle/>
          <a:p>
            <a:endParaRPr lang="en-GB"/>
          </a:p>
        </p:txBody>
      </p:sp>
      <p:pic>
        <p:nvPicPr>
          <p:cNvPr id="744" name="Picture 9"/>
          <p:cNvPicPr/>
          <p:nvPr/>
        </p:nvPicPr>
        <p:blipFill>
          <a:blip r:embed="rId3"/>
          <a:stretch/>
        </p:blipFill>
        <p:spPr>
          <a:xfrm>
            <a:off x="2652840" y="999720"/>
            <a:ext cx="416160" cy="369720"/>
          </a:xfrm>
          <a:prstGeom prst="rect">
            <a:avLst/>
          </a:prstGeom>
          <a:ln w="0">
            <a:noFill/>
          </a:ln>
        </p:spPr>
      </p:pic>
      <p:sp>
        <p:nvSpPr>
          <p:cNvPr id="3" name="PlaceHolder 2"/>
          <p:cNvSpPr>
            <a:spLocks noGrp="1"/>
          </p:cNvSpPr>
          <p:nvPr>
            <p:ph type="sldNum" idx="1"/>
          </p:nvPr>
        </p:nvSpPr>
        <p:spPr/>
        <p:txBody>
          <a:bodyPr/>
          <a:lstStyle/>
          <a:p>
            <a:fld id="{4AA1EC50-A5F9-4046-B74D-CCF3D227AE3B}" type="slidenum">
              <a:rPr/>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Freeform 2"/>
          <p:cNvSpPr/>
          <p:nvPr/>
        </p:nvSpPr>
        <p:spPr>
          <a:xfrm flipV="1">
            <a:off x="0" y="-1440"/>
            <a:ext cx="9142560" cy="514224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rotWithShape="0">
            <a:blip r:embed="rId2"/>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507" name="Freeform 3"/>
          <p:cNvSpPr/>
          <p:nvPr/>
        </p:nvSpPr>
        <p:spPr>
          <a:xfrm>
            <a:off x="514440" y="4629240"/>
            <a:ext cx="309600" cy="276120"/>
          </a:xfrm>
          <a:custGeom>
            <a:avLst/>
            <a:gdLst/>
            <a:ahLst/>
            <a:cxnLst/>
            <a:rect l="l" t="t" r="r" b="b"/>
            <a:pathLst>
              <a:path w="621825" h="555120">
                <a:moveTo>
                  <a:pt x="0" y="0"/>
                </a:moveTo>
                <a:lnTo>
                  <a:pt x="621825" y="0"/>
                </a:lnTo>
                <a:lnTo>
                  <a:pt x="621825" y="555120"/>
                </a:lnTo>
                <a:lnTo>
                  <a:pt x="0" y="555120"/>
                </a:lnTo>
                <a:lnTo>
                  <a:pt x="0" y="0"/>
                </a:lnTo>
                <a:close/>
              </a:path>
            </a:pathLst>
          </a:custGeom>
          <a:blipFill rotWithShape="0">
            <a:blip r:embed="rId3"/>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509" name="TextBox 5"/>
          <p:cNvSpPr/>
          <p:nvPr/>
        </p:nvSpPr>
        <p:spPr>
          <a:xfrm>
            <a:off x="1031760" y="1216800"/>
            <a:ext cx="7082640" cy="1032334"/>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7999"/>
              </a:lnSpc>
              <a:buNone/>
            </a:pPr>
            <a:r>
              <a:rPr lang="en-US" sz="8000" b="1" strike="noStrike" spc="-1" dirty="0">
                <a:solidFill>
                  <a:srgbClr val="FFFFFF"/>
                </a:solidFill>
                <a:latin typeface="Blinker SemiBold"/>
                <a:ea typeface="Arial"/>
              </a:rPr>
              <a:t>Onboarding</a:t>
            </a:r>
            <a:endParaRPr lang="en-GB" sz="8000" b="0" strike="noStrike" spc="-1" dirty="0">
              <a:latin typeface="Arial"/>
            </a:endParaRPr>
          </a:p>
        </p:txBody>
      </p:sp>
      <p:sp>
        <p:nvSpPr>
          <p:cNvPr id="510" name="Freeform 6">
            <a:hlinkClick r:id="rId4"/>
          </p:cNvPr>
          <p:cNvSpPr/>
          <p:nvPr/>
        </p:nvSpPr>
        <p:spPr>
          <a:xfrm>
            <a:off x="7475040" y="4654440"/>
            <a:ext cx="225360" cy="225360"/>
          </a:xfrm>
          <a:custGeom>
            <a:avLst/>
            <a:gdLst/>
            <a:ahLst/>
            <a:cxnLst/>
            <a:rect l="l" t="t" r="r" b="b"/>
            <a:pathLst>
              <a:path w="453538" h="453538">
                <a:moveTo>
                  <a:pt x="0" y="0"/>
                </a:moveTo>
                <a:lnTo>
                  <a:pt x="453538" y="0"/>
                </a:lnTo>
                <a:lnTo>
                  <a:pt x="453538" y="453538"/>
                </a:lnTo>
                <a:lnTo>
                  <a:pt x="0" y="453538"/>
                </a:lnTo>
                <a:lnTo>
                  <a:pt x="0" y="0"/>
                </a:lnTo>
                <a:close/>
              </a:path>
            </a:pathLst>
          </a:custGeom>
          <a:blipFill rotWithShape="0">
            <a:blip r:embed="rId5"/>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511" name="Freeform 7">
            <a:hlinkClick r:id="rId6"/>
          </p:cNvPr>
          <p:cNvSpPr/>
          <p:nvPr/>
        </p:nvSpPr>
        <p:spPr>
          <a:xfrm>
            <a:off x="7779600" y="4654440"/>
            <a:ext cx="225360" cy="225360"/>
          </a:xfrm>
          <a:custGeom>
            <a:avLst/>
            <a:gdLst/>
            <a:ahLst/>
            <a:cxnLst/>
            <a:rect l="l" t="t" r="r" b="b"/>
            <a:pathLst>
              <a:path w="453538" h="453538">
                <a:moveTo>
                  <a:pt x="0" y="0"/>
                </a:moveTo>
                <a:lnTo>
                  <a:pt x="453538" y="0"/>
                </a:lnTo>
                <a:lnTo>
                  <a:pt x="453538" y="453538"/>
                </a:lnTo>
                <a:lnTo>
                  <a:pt x="0" y="453538"/>
                </a:lnTo>
                <a:lnTo>
                  <a:pt x="0" y="0"/>
                </a:lnTo>
                <a:close/>
              </a:path>
            </a:pathLst>
          </a:custGeom>
          <a:blipFill rotWithShape="0">
            <a:blip r:embed="rId7"/>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512" name="AutoShape 8"/>
          <p:cNvSpPr/>
          <p:nvPr/>
        </p:nvSpPr>
        <p:spPr>
          <a:xfrm flipV="1">
            <a:off x="8169480" y="4654440"/>
            <a:ext cx="360" cy="226800"/>
          </a:xfrm>
          <a:prstGeom prst="line">
            <a:avLst/>
          </a:prstGeom>
          <a:ln w="28575">
            <a:solidFill>
              <a:srgbClr val="FFFFFF"/>
            </a:solidFill>
            <a:round/>
          </a:ln>
        </p:spPr>
        <p:style>
          <a:lnRef idx="0">
            <a:scrgbClr r="0" g="0" b="0"/>
          </a:lnRef>
          <a:fillRef idx="0">
            <a:scrgbClr r="0" g="0" b="0"/>
          </a:fillRef>
          <a:effectRef idx="0">
            <a:scrgbClr r="0" g="0" b="0"/>
          </a:effectRef>
          <a:fontRef idx="minor"/>
        </p:style>
        <p:txBody>
          <a:bodyPr/>
          <a:lstStyle/>
          <a:p>
            <a:endParaRPr lang="en-GB"/>
          </a:p>
        </p:txBody>
      </p:sp>
      <p:sp>
        <p:nvSpPr>
          <p:cNvPr id="513" name="TextBox 9"/>
          <p:cNvSpPr/>
          <p:nvPr/>
        </p:nvSpPr>
        <p:spPr>
          <a:xfrm>
            <a:off x="6162840" y="4668840"/>
            <a:ext cx="1169280" cy="1774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1400"/>
              </a:lnSpc>
              <a:buNone/>
            </a:pPr>
            <a:r>
              <a:rPr lang="en-US" sz="1000" b="0" u="sng" strike="noStrike" spc="-1">
                <a:solidFill>
                  <a:srgbClr val="2D58A7"/>
                </a:solidFill>
                <a:uFillTx/>
                <a:latin typeface="Blinker"/>
                <a:ea typeface="Arial"/>
                <a:hlinkClick r:id="rId8"/>
              </a:rPr>
              <a:t>dome-marketplace.eu</a:t>
            </a:r>
            <a:endParaRPr lang="en-GB" sz="1000" b="0" strike="noStrike" spc="-1">
              <a:latin typeface="Arial"/>
            </a:endParaRPr>
          </a:p>
        </p:txBody>
      </p:sp>
      <p:sp>
        <p:nvSpPr>
          <p:cNvPr id="2" name="TextBox 45">
            <a:extLst>
              <a:ext uri="{FF2B5EF4-FFF2-40B4-BE49-F238E27FC236}">
                <a16:creationId xmlns:a16="http://schemas.microsoft.com/office/drawing/2014/main" id="{7292CD5A-5A8C-C4DA-31E9-94CF8D06474D}"/>
              </a:ext>
            </a:extLst>
          </p:cNvPr>
          <p:cNvSpPr/>
          <p:nvPr/>
        </p:nvSpPr>
        <p:spPr>
          <a:xfrm>
            <a:off x="920880" y="4668840"/>
            <a:ext cx="2997576" cy="163891"/>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a:lnSpc>
                <a:spcPts val="1400"/>
              </a:lnSpc>
              <a:buNone/>
            </a:pPr>
            <a:r>
              <a:rPr lang="en-US" sz="1000" b="0" strike="noStrike" spc="-1" dirty="0">
                <a:solidFill>
                  <a:srgbClr val="FFFFFF"/>
                </a:solidFill>
                <a:latin typeface="Blinker"/>
                <a:ea typeface="Arial"/>
              </a:rPr>
              <a:t>Cloud &amp; Edge services you can trust</a:t>
            </a:r>
            <a:endParaRPr lang="en-GB" sz="1000" b="0" strike="noStrike" spc="-1" dirty="0">
              <a:latin typeface="Arial"/>
            </a:endParaRPr>
          </a:p>
        </p:txBody>
      </p:sp>
    </p:spTree>
    <p:extLst>
      <p:ext uri="{BB962C8B-B14F-4D97-AF65-F5344CB8AC3E}">
        <p14:creationId xmlns:p14="http://schemas.microsoft.com/office/powerpoint/2010/main" val="36217059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4"/>
          <p:cNvSpPr txBox="1">
            <a:spLocks noGrp="1"/>
          </p:cNvSpPr>
          <p:nvPr>
            <p:ph type="title"/>
          </p:nvPr>
        </p:nvSpPr>
        <p:spPr>
          <a:xfrm>
            <a:off x="423675" y="190425"/>
            <a:ext cx="8616600" cy="7548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s"/>
              <a:t>Onboarding process: launch of process and document gathering</a:t>
            </a:r>
            <a:endParaRPr>
              <a:highlight>
                <a:srgbClr val="FFFF00"/>
              </a:highlight>
            </a:endParaRPr>
          </a:p>
        </p:txBody>
      </p:sp>
      <p:sp>
        <p:nvSpPr>
          <p:cNvPr id="123" name="Google Shape;123;p24"/>
          <p:cNvSpPr txBox="1">
            <a:spLocks noGrp="1"/>
          </p:cNvSpPr>
          <p:nvPr>
            <p:ph type="sldNum" idx="12"/>
          </p:nvPr>
        </p:nvSpPr>
        <p:spPr>
          <a:xfrm>
            <a:off x="4055465" y="4869659"/>
            <a:ext cx="1032900" cy="273900"/>
          </a:xfrm>
          <a:prstGeom prst="rect">
            <a:avLst/>
          </a:prstGeom>
          <a:noFill/>
          <a:ln>
            <a:noFill/>
          </a:ln>
        </p:spPr>
        <p:txBody>
          <a:bodyPr spcFirstLastPara="1" wrap="square" lIns="68575" tIns="34275" rIns="68575" bIns="34275" anchor="ctr" anchorCtr="0">
            <a:noAutofit/>
          </a:bodyPr>
          <a:lstStyle/>
          <a:p>
            <a:pPr marL="0" lvl="0" indent="0" algn="ctr" rtl="0">
              <a:lnSpc>
                <a:spcPct val="100000"/>
              </a:lnSpc>
              <a:spcBef>
                <a:spcPts val="0"/>
              </a:spcBef>
              <a:spcAft>
                <a:spcPts val="0"/>
              </a:spcAft>
              <a:buSzPts val="1000"/>
              <a:buNone/>
            </a:pPr>
            <a:fld id="{00000000-1234-1234-1234-123412341234}" type="slidenum">
              <a:rPr lang="es"/>
              <a:t>22</a:t>
            </a:fld>
            <a:endParaRPr/>
          </a:p>
        </p:txBody>
      </p:sp>
      <p:pic>
        <p:nvPicPr>
          <p:cNvPr id="124" name="Google Shape;124;p24"/>
          <p:cNvPicPr preferRelativeResize="0"/>
          <p:nvPr/>
        </p:nvPicPr>
        <p:blipFill>
          <a:blip r:embed="rId3">
            <a:alphaModFix/>
          </a:blip>
          <a:stretch>
            <a:fillRect/>
          </a:stretch>
        </p:blipFill>
        <p:spPr>
          <a:xfrm>
            <a:off x="967266" y="588113"/>
            <a:ext cx="7207106" cy="4390388"/>
          </a:xfrm>
          <a:prstGeom prst="rect">
            <a:avLst/>
          </a:prstGeom>
          <a:noFill/>
          <a:ln>
            <a:noFill/>
          </a:ln>
        </p:spPr>
      </p:pic>
      <p:sp>
        <p:nvSpPr>
          <p:cNvPr id="125" name="Google Shape;125;p24"/>
          <p:cNvSpPr/>
          <p:nvPr/>
        </p:nvSpPr>
        <p:spPr>
          <a:xfrm>
            <a:off x="3907275" y="618113"/>
            <a:ext cx="4284600" cy="43179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68575" tIns="68575" rIns="68575" bIns="68575" anchor="ctr" anchorCtr="0">
            <a:noAutofit/>
          </a:bodyPr>
          <a:lstStyle/>
          <a:p>
            <a:pPr marL="0" lvl="0" indent="0" algn="ctr" rtl="0">
              <a:spcBef>
                <a:spcPts val="0"/>
              </a:spcBef>
              <a:spcAft>
                <a:spcPts val="0"/>
              </a:spcAft>
              <a:buNone/>
            </a:pPr>
            <a:endParaRPr sz="1100"/>
          </a:p>
        </p:txBody>
      </p:sp>
      <p:sp>
        <p:nvSpPr>
          <p:cNvPr id="126" name="Google Shape;126;p24"/>
          <p:cNvSpPr/>
          <p:nvPr/>
        </p:nvSpPr>
        <p:spPr>
          <a:xfrm>
            <a:off x="1095638" y="3251231"/>
            <a:ext cx="3034800" cy="18186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68575" tIns="68575" rIns="68575" bIns="68575" anchor="ctr" anchorCtr="0">
            <a:noAutofit/>
          </a:bodyPr>
          <a:lstStyle/>
          <a:p>
            <a:pPr marL="0" lvl="0" indent="0" algn="ctr" rtl="0">
              <a:spcBef>
                <a:spcPts val="0"/>
              </a:spcBef>
              <a:spcAft>
                <a:spcPts val="0"/>
              </a:spcAft>
              <a:buNone/>
            </a:pPr>
            <a:endParaRPr sz="1100"/>
          </a:p>
        </p:txBody>
      </p:sp>
      <p:sp>
        <p:nvSpPr>
          <p:cNvPr id="127" name="Google Shape;127;p24"/>
          <p:cNvSpPr/>
          <p:nvPr/>
        </p:nvSpPr>
        <p:spPr>
          <a:xfrm>
            <a:off x="6508275" y="4705225"/>
            <a:ext cx="2577600" cy="438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5"/>
          <p:cNvSpPr txBox="1">
            <a:spLocks noGrp="1"/>
          </p:cNvSpPr>
          <p:nvPr>
            <p:ph type="title"/>
          </p:nvPr>
        </p:nvSpPr>
        <p:spPr>
          <a:xfrm>
            <a:off x="423673" y="190415"/>
            <a:ext cx="8359200" cy="7548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s"/>
              <a:t>Onboarding process: legal verification and contract signed</a:t>
            </a:r>
            <a:endParaRPr>
              <a:highlight>
                <a:srgbClr val="FFFF00"/>
              </a:highlight>
            </a:endParaRPr>
          </a:p>
        </p:txBody>
      </p:sp>
      <p:sp>
        <p:nvSpPr>
          <p:cNvPr id="133" name="Google Shape;133;p25"/>
          <p:cNvSpPr txBox="1">
            <a:spLocks noGrp="1"/>
          </p:cNvSpPr>
          <p:nvPr>
            <p:ph type="sldNum" idx="12"/>
          </p:nvPr>
        </p:nvSpPr>
        <p:spPr>
          <a:xfrm>
            <a:off x="4055465" y="4869659"/>
            <a:ext cx="1032900" cy="273900"/>
          </a:xfrm>
          <a:prstGeom prst="rect">
            <a:avLst/>
          </a:prstGeom>
          <a:noFill/>
          <a:ln>
            <a:noFill/>
          </a:ln>
        </p:spPr>
        <p:txBody>
          <a:bodyPr spcFirstLastPara="1" wrap="square" lIns="68575" tIns="34275" rIns="68575" bIns="34275" anchor="ctr" anchorCtr="0">
            <a:noAutofit/>
          </a:bodyPr>
          <a:lstStyle/>
          <a:p>
            <a:pPr marL="0" lvl="0" indent="0" algn="ctr" rtl="0">
              <a:lnSpc>
                <a:spcPct val="100000"/>
              </a:lnSpc>
              <a:spcBef>
                <a:spcPts val="0"/>
              </a:spcBef>
              <a:spcAft>
                <a:spcPts val="0"/>
              </a:spcAft>
              <a:buSzPts val="1000"/>
              <a:buNone/>
            </a:pPr>
            <a:fld id="{00000000-1234-1234-1234-123412341234}" type="slidenum">
              <a:rPr lang="es"/>
              <a:t>23</a:t>
            </a:fld>
            <a:endParaRPr/>
          </a:p>
        </p:txBody>
      </p:sp>
      <p:pic>
        <p:nvPicPr>
          <p:cNvPr id="134" name="Google Shape;134;p25"/>
          <p:cNvPicPr preferRelativeResize="0"/>
          <p:nvPr/>
        </p:nvPicPr>
        <p:blipFill>
          <a:blip r:embed="rId3">
            <a:alphaModFix/>
          </a:blip>
          <a:stretch>
            <a:fillRect/>
          </a:stretch>
        </p:blipFill>
        <p:spPr>
          <a:xfrm>
            <a:off x="967266" y="588113"/>
            <a:ext cx="7207106" cy="4390388"/>
          </a:xfrm>
          <a:prstGeom prst="rect">
            <a:avLst/>
          </a:prstGeom>
          <a:noFill/>
          <a:ln>
            <a:noFill/>
          </a:ln>
        </p:spPr>
      </p:pic>
      <p:sp>
        <p:nvSpPr>
          <p:cNvPr id="135" name="Google Shape;135;p25"/>
          <p:cNvSpPr/>
          <p:nvPr/>
        </p:nvSpPr>
        <p:spPr>
          <a:xfrm>
            <a:off x="1117950" y="3418594"/>
            <a:ext cx="5310900" cy="17250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68575" tIns="68575" rIns="68575" bIns="68575" anchor="ctr" anchorCtr="0">
            <a:noAutofit/>
          </a:bodyPr>
          <a:lstStyle/>
          <a:p>
            <a:pPr marL="0" lvl="0" indent="0" algn="ctr" rtl="0">
              <a:spcBef>
                <a:spcPts val="0"/>
              </a:spcBef>
              <a:spcAft>
                <a:spcPts val="0"/>
              </a:spcAft>
              <a:buNone/>
            </a:pPr>
            <a:endParaRPr sz="1100"/>
          </a:p>
        </p:txBody>
      </p:sp>
      <p:sp>
        <p:nvSpPr>
          <p:cNvPr id="136" name="Google Shape;136;p25"/>
          <p:cNvSpPr/>
          <p:nvPr/>
        </p:nvSpPr>
        <p:spPr>
          <a:xfrm>
            <a:off x="3918431" y="885881"/>
            <a:ext cx="4362300" cy="2655300"/>
          </a:xfrm>
          <a:prstGeom prst="rect">
            <a:avLst/>
          </a:prstGeom>
          <a:noFill/>
          <a:ln w="19050" cap="flat" cmpd="sng">
            <a:solidFill>
              <a:srgbClr val="FF0000"/>
            </a:solidFill>
            <a:prstDash val="solid"/>
            <a:round/>
            <a:headEnd type="none" w="sm" len="sm"/>
            <a:tailEnd type="none" w="sm" len="sm"/>
          </a:ln>
        </p:spPr>
        <p:txBody>
          <a:bodyPr spcFirstLastPara="1" wrap="square" lIns="68575" tIns="68575" rIns="68575" bIns="68575" anchor="ctr" anchorCtr="0">
            <a:noAutofit/>
          </a:bodyPr>
          <a:lstStyle/>
          <a:p>
            <a:pPr marL="0" lvl="0" indent="0" algn="ctr" rtl="0">
              <a:spcBef>
                <a:spcPts val="0"/>
              </a:spcBef>
              <a:spcAft>
                <a:spcPts val="0"/>
              </a:spcAft>
              <a:buNone/>
            </a:pPr>
            <a:endParaRPr sz="1100"/>
          </a:p>
        </p:txBody>
      </p:sp>
      <p:sp>
        <p:nvSpPr>
          <p:cNvPr id="137" name="Google Shape;137;p25"/>
          <p:cNvSpPr/>
          <p:nvPr/>
        </p:nvSpPr>
        <p:spPr>
          <a:xfrm>
            <a:off x="6508275" y="4705225"/>
            <a:ext cx="2577600" cy="438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6"/>
          <p:cNvSpPr txBox="1">
            <a:spLocks noGrp="1"/>
          </p:cNvSpPr>
          <p:nvPr>
            <p:ph type="title"/>
          </p:nvPr>
        </p:nvSpPr>
        <p:spPr>
          <a:xfrm>
            <a:off x="423673" y="190415"/>
            <a:ext cx="8359200" cy="7548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s"/>
              <a:t>Onboarding process: issuance of verifiable credential</a:t>
            </a:r>
            <a:endParaRPr>
              <a:highlight>
                <a:srgbClr val="FFFF00"/>
              </a:highlight>
            </a:endParaRPr>
          </a:p>
        </p:txBody>
      </p:sp>
      <p:sp>
        <p:nvSpPr>
          <p:cNvPr id="143" name="Google Shape;143;p26"/>
          <p:cNvSpPr txBox="1">
            <a:spLocks noGrp="1"/>
          </p:cNvSpPr>
          <p:nvPr>
            <p:ph type="sldNum" idx="12"/>
          </p:nvPr>
        </p:nvSpPr>
        <p:spPr>
          <a:xfrm>
            <a:off x="4055465" y="4869659"/>
            <a:ext cx="1032900" cy="273900"/>
          </a:xfrm>
          <a:prstGeom prst="rect">
            <a:avLst/>
          </a:prstGeom>
          <a:noFill/>
          <a:ln>
            <a:noFill/>
          </a:ln>
        </p:spPr>
        <p:txBody>
          <a:bodyPr spcFirstLastPara="1" wrap="square" lIns="68575" tIns="34275" rIns="68575" bIns="34275" anchor="ctr" anchorCtr="0">
            <a:noAutofit/>
          </a:bodyPr>
          <a:lstStyle/>
          <a:p>
            <a:pPr marL="0" lvl="0" indent="0" algn="ctr" rtl="0">
              <a:lnSpc>
                <a:spcPct val="100000"/>
              </a:lnSpc>
              <a:spcBef>
                <a:spcPts val="0"/>
              </a:spcBef>
              <a:spcAft>
                <a:spcPts val="0"/>
              </a:spcAft>
              <a:buSzPts val="1000"/>
              <a:buNone/>
            </a:pPr>
            <a:fld id="{00000000-1234-1234-1234-123412341234}" type="slidenum">
              <a:rPr lang="es"/>
              <a:t>24</a:t>
            </a:fld>
            <a:endParaRPr/>
          </a:p>
        </p:txBody>
      </p:sp>
      <p:pic>
        <p:nvPicPr>
          <p:cNvPr id="144" name="Google Shape;144;p26"/>
          <p:cNvPicPr preferRelativeResize="0"/>
          <p:nvPr/>
        </p:nvPicPr>
        <p:blipFill>
          <a:blip r:embed="rId3">
            <a:alphaModFix/>
          </a:blip>
          <a:stretch>
            <a:fillRect/>
          </a:stretch>
        </p:blipFill>
        <p:spPr>
          <a:xfrm>
            <a:off x="967266" y="588113"/>
            <a:ext cx="7207106" cy="4390388"/>
          </a:xfrm>
          <a:prstGeom prst="rect">
            <a:avLst/>
          </a:prstGeom>
          <a:noFill/>
          <a:ln>
            <a:noFill/>
          </a:ln>
        </p:spPr>
      </p:pic>
      <p:sp>
        <p:nvSpPr>
          <p:cNvPr id="145" name="Google Shape;145;p26"/>
          <p:cNvSpPr/>
          <p:nvPr/>
        </p:nvSpPr>
        <p:spPr>
          <a:xfrm>
            <a:off x="1095638" y="3452063"/>
            <a:ext cx="4953900" cy="1573200"/>
          </a:xfrm>
          <a:prstGeom prst="rect">
            <a:avLst/>
          </a:prstGeom>
          <a:noFill/>
          <a:ln w="19050" cap="flat" cmpd="sng">
            <a:solidFill>
              <a:srgbClr val="FF0000"/>
            </a:solidFill>
            <a:prstDash val="solid"/>
            <a:round/>
            <a:headEnd type="none" w="sm" len="sm"/>
            <a:tailEnd type="none" w="sm" len="sm"/>
          </a:ln>
        </p:spPr>
        <p:txBody>
          <a:bodyPr spcFirstLastPara="1" wrap="square" lIns="68575" tIns="68575" rIns="68575" bIns="68575" anchor="ctr" anchorCtr="0">
            <a:noAutofit/>
          </a:bodyPr>
          <a:lstStyle/>
          <a:p>
            <a:pPr marL="0" lvl="0" indent="0" algn="ctr" rtl="0">
              <a:spcBef>
                <a:spcPts val="0"/>
              </a:spcBef>
              <a:spcAft>
                <a:spcPts val="0"/>
              </a:spcAft>
              <a:buNone/>
            </a:pPr>
            <a:endParaRPr sz="1100"/>
          </a:p>
        </p:txBody>
      </p:sp>
      <p:sp>
        <p:nvSpPr>
          <p:cNvPr id="146" name="Google Shape;146;p26"/>
          <p:cNvSpPr/>
          <p:nvPr/>
        </p:nvSpPr>
        <p:spPr>
          <a:xfrm>
            <a:off x="6508275" y="4705225"/>
            <a:ext cx="2577600" cy="438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7"/>
          <p:cNvSpPr txBox="1">
            <a:spLocks noGrp="1"/>
          </p:cNvSpPr>
          <p:nvPr>
            <p:ph type="title"/>
          </p:nvPr>
        </p:nvSpPr>
        <p:spPr>
          <a:xfrm>
            <a:off x="423673" y="190415"/>
            <a:ext cx="8359200" cy="7548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s"/>
              <a:t>Onboarding process: general overview of the process</a:t>
            </a:r>
            <a:endParaRPr>
              <a:highlight>
                <a:srgbClr val="FFFF00"/>
              </a:highlight>
            </a:endParaRPr>
          </a:p>
        </p:txBody>
      </p:sp>
      <p:sp>
        <p:nvSpPr>
          <p:cNvPr id="152" name="Google Shape;152;p27"/>
          <p:cNvSpPr txBox="1">
            <a:spLocks noGrp="1"/>
          </p:cNvSpPr>
          <p:nvPr>
            <p:ph type="sldNum" idx="12"/>
          </p:nvPr>
        </p:nvSpPr>
        <p:spPr>
          <a:xfrm>
            <a:off x="4055465" y="4869659"/>
            <a:ext cx="1032900" cy="273900"/>
          </a:xfrm>
          <a:prstGeom prst="rect">
            <a:avLst/>
          </a:prstGeom>
          <a:noFill/>
          <a:ln>
            <a:noFill/>
          </a:ln>
        </p:spPr>
        <p:txBody>
          <a:bodyPr spcFirstLastPara="1" wrap="square" lIns="68575" tIns="34275" rIns="68575" bIns="34275" anchor="ctr" anchorCtr="0">
            <a:noAutofit/>
          </a:bodyPr>
          <a:lstStyle/>
          <a:p>
            <a:pPr marL="0" lvl="0" indent="0" algn="ctr" rtl="0">
              <a:lnSpc>
                <a:spcPct val="100000"/>
              </a:lnSpc>
              <a:spcBef>
                <a:spcPts val="0"/>
              </a:spcBef>
              <a:spcAft>
                <a:spcPts val="0"/>
              </a:spcAft>
              <a:buSzPts val="1000"/>
              <a:buNone/>
            </a:pPr>
            <a:fld id="{00000000-1234-1234-1234-123412341234}" type="slidenum">
              <a:rPr lang="es"/>
              <a:t>25</a:t>
            </a:fld>
            <a:endParaRPr/>
          </a:p>
        </p:txBody>
      </p:sp>
      <p:pic>
        <p:nvPicPr>
          <p:cNvPr id="153" name="Google Shape;153;p27"/>
          <p:cNvPicPr preferRelativeResize="0"/>
          <p:nvPr/>
        </p:nvPicPr>
        <p:blipFill>
          <a:blip r:embed="rId3">
            <a:alphaModFix/>
          </a:blip>
          <a:stretch>
            <a:fillRect/>
          </a:stretch>
        </p:blipFill>
        <p:spPr>
          <a:xfrm>
            <a:off x="967266" y="588113"/>
            <a:ext cx="7207106" cy="4390388"/>
          </a:xfrm>
          <a:prstGeom prst="rect">
            <a:avLst/>
          </a:prstGeom>
          <a:noFill/>
          <a:ln>
            <a:noFill/>
          </a:ln>
        </p:spPr>
      </p:pic>
      <p:sp>
        <p:nvSpPr>
          <p:cNvPr id="154" name="Google Shape;154;p27"/>
          <p:cNvSpPr/>
          <p:nvPr/>
        </p:nvSpPr>
        <p:spPr>
          <a:xfrm>
            <a:off x="6508275" y="4705225"/>
            <a:ext cx="2577600" cy="438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Freeform 2"/>
          <p:cNvSpPr/>
          <p:nvPr/>
        </p:nvSpPr>
        <p:spPr>
          <a:xfrm flipV="1">
            <a:off x="0" y="-1440"/>
            <a:ext cx="9142560" cy="514224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rotWithShape="0">
            <a:blip r:embed="rId2"/>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507" name="Freeform 3"/>
          <p:cNvSpPr/>
          <p:nvPr/>
        </p:nvSpPr>
        <p:spPr>
          <a:xfrm>
            <a:off x="514440" y="4629240"/>
            <a:ext cx="309600" cy="276120"/>
          </a:xfrm>
          <a:custGeom>
            <a:avLst/>
            <a:gdLst/>
            <a:ahLst/>
            <a:cxnLst/>
            <a:rect l="l" t="t" r="r" b="b"/>
            <a:pathLst>
              <a:path w="621825" h="555120">
                <a:moveTo>
                  <a:pt x="0" y="0"/>
                </a:moveTo>
                <a:lnTo>
                  <a:pt x="621825" y="0"/>
                </a:lnTo>
                <a:lnTo>
                  <a:pt x="621825" y="555120"/>
                </a:lnTo>
                <a:lnTo>
                  <a:pt x="0" y="555120"/>
                </a:lnTo>
                <a:lnTo>
                  <a:pt x="0" y="0"/>
                </a:lnTo>
                <a:close/>
              </a:path>
            </a:pathLst>
          </a:custGeom>
          <a:blipFill rotWithShape="0">
            <a:blip r:embed="rId3"/>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509" name="TextBox 5"/>
          <p:cNvSpPr/>
          <p:nvPr/>
        </p:nvSpPr>
        <p:spPr>
          <a:xfrm>
            <a:off x="1031760" y="1216800"/>
            <a:ext cx="7082640" cy="2058256"/>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7999"/>
              </a:lnSpc>
              <a:buNone/>
            </a:pPr>
            <a:r>
              <a:rPr lang="en-US" sz="8000" b="1" spc="-1" dirty="0" err="1">
                <a:solidFill>
                  <a:srgbClr val="FFFFFF"/>
                </a:solidFill>
                <a:latin typeface="Blinker SemiBold"/>
                <a:ea typeface="Arial"/>
              </a:rPr>
              <a:t>Decentralised</a:t>
            </a:r>
            <a:r>
              <a:rPr lang="en-US" sz="8000" b="1" spc="-1" dirty="0">
                <a:solidFill>
                  <a:srgbClr val="FFFFFF"/>
                </a:solidFill>
                <a:latin typeface="Blinker SemiBold"/>
                <a:ea typeface="Arial"/>
              </a:rPr>
              <a:t> Replication</a:t>
            </a:r>
            <a:endParaRPr lang="en-GB" sz="8000" b="0" strike="noStrike" spc="-1" dirty="0">
              <a:latin typeface="Arial"/>
            </a:endParaRPr>
          </a:p>
        </p:txBody>
      </p:sp>
      <p:sp>
        <p:nvSpPr>
          <p:cNvPr id="510" name="Freeform 6">
            <a:hlinkClick r:id="rId4"/>
          </p:cNvPr>
          <p:cNvSpPr/>
          <p:nvPr/>
        </p:nvSpPr>
        <p:spPr>
          <a:xfrm>
            <a:off x="7475040" y="4654440"/>
            <a:ext cx="225360" cy="225360"/>
          </a:xfrm>
          <a:custGeom>
            <a:avLst/>
            <a:gdLst/>
            <a:ahLst/>
            <a:cxnLst/>
            <a:rect l="l" t="t" r="r" b="b"/>
            <a:pathLst>
              <a:path w="453538" h="453538">
                <a:moveTo>
                  <a:pt x="0" y="0"/>
                </a:moveTo>
                <a:lnTo>
                  <a:pt x="453538" y="0"/>
                </a:lnTo>
                <a:lnTo>
                  <a:pt x="453538" y="453538"/>
                </a:lnTo>
                <a:lnTo>
                  <a:pt x="0" y="453538"/>
                </a:lnTo>
                <a:lnTo>
                  <a:pt x="0" y="0"/>
                </a:lnTo>
                <a:close/>
              </a:path>
            </a:pathLst>
          </a:custGeom>
          <a:blipFill rotWithShape="0">
            <a:blip r:embed="rId5"/>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511" name="Freeform 7">
            <a:hlinkClick r:id="rId6"/>
          </p:cNvPr>
          <p:cNvSpPr/>
          <p:nvPr/>
        </p:nvSpPr>
        <p:spPr>
          <a:xfrm>
            <a:off x="7779600" y="4654440"/>
            <a:ext cx="225360" cy="225360"/>
          </a:xfrm>
          <a:custGeom>
            <a:avLst/>
            <a:gdLst/>
            <a:ahLst/>
            <a:cxnLst/>
            <a:rect l="l" t="t" r="r" b="b"/>
            <a:pathLst>
              <a:path w="453538" h="453538">
                <a:moveTo>
                  <a:pt x="0" y="0"/>
                </a:moveTo>
                <a:lnTo>
                  <a:pt x="453538" y="0"/>
                </a:lnTo>
                <a:lnTo>
                  <a:pt x="453538" y="453538"/>
                </a:lnTo>
                <a:lnTo>
                  <a:pt x="0" y="453538"/>
                </a:lnTo>
                <a:lnTo>
                  <a:pt x="0" y="0"/>
                </a:lnTo>
                <a:close/>
              </a:path>
            </a:pathLst>
          </a:custGeom>
          <a:blipFill rotWithShape="0">
            <a:blip r:embed="rId7"/>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512" name="AutoShape 8"/>
          <p:cNvSpPr/>
          <p:nvPr/>
        </p:nvSpPr>
        <p:spPr>
          <a:xfrm flipV="1">
            <a:off x="8169480" y="4654440"/>
            <a:ext cx="360" cy="226800"/>
          </a:xfrm>
          <a:prstGeom prst="line">
            <a:avLst/>
          </a:prstGeom>
          <a:ln w="28575">
            <a:solidFill>
              <a:srgbClr val="FFFFFF"/>
            </a:solidFill>
            <a:round/>
          </a:ln>
        </p:spPr>
        <p:style>
          <a:lnRef idx="0">
            <a:scrgbClr r="0" g="0" b="0"/>
          </a:lnRef>
          <a:fillRef idx="0">
            <a:scrgbClr r="0" g="0" b="0"/>
          </a:fillRef>
          <a:effectRef idx="0">
            <a:scrgbClr r="0" g="0" b="0"/>
          </a:effectRef>
          <a:fontRef idx="minor"/>
        </p:style>
        <p:txBody>
          <a:bodyPr/>
          <a:lstStyle/>
          <a:p>
            <a:endParaRPr lang="en-GB"/>
          </a:p>
        </p:txBody>
      </p:sp>
      <p:sp>
        <p:nvSpPr>
          <p:cNvPr id="513" name="TextBox 9"/>
          <p:cNvSpPr/>
          <p:nvPr/>
        </p:nvSpPr>
        <p:spPr>
          <a:xfrm>
            <a:off x="6162840" y="4668840"/>
            <a:ext cx="1169280" cy="1774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1400"/>
              </a:lnSpc>
              <a:buNone/>
            </a:pPr>
            <a:r>
              <a:rPr lang="en-US" sz="1000" b="0" u="sng" strike="noStrike" spc="-1">
                <a:solidFill>
                  <a:srgbClr val="2D58A7"/>
                </a:solidFill>
                <a:uFillTx/>
                <a:latin typeface="Blinker"/>
                <a:ea typeface="Arial"/>
                <a:hlinkClick r:id="rId8"/>
              </a:rPr>
              <a:t>dome-marketplace.eu</a:t>
            </a:r>
            <a:endParaRPr lang="en-GB" sz="1000" b="0" strike="noStrike" spc="-1">
              <a:latin typeface="Arial"/>
            </a:endParaRPr>
          </a:p>
        </p:txBody>
      </p:sp>
      <p:sp>
        <p:nvSpPr>
          <p:cNvPr id="2" name="TextBox 45">
            <a:extLst>
              <a:ext uri="{FF2B5EF4-FFF2-40B4-BE49-F238E27FC236}">
                <a16:creationId xmlns:a16="http://schemas.microsoft.com/office/drawing/2014/main" id="{CC4BDB58-57F2-A2B1-6A1D-E0D5296EBF87}"/>
              </a:ext>
            </a:extLst>
          </p:cNvPr>
          <p:cNvSpPr/>
          <p:nvPr/>
        </p:nvSpPr>
        <p:spPr>
          <a:xfrm>
            <a:off x="920880" y="4668840"/>
            <a:ext cx="2997576" cy="163891"/>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a:lnSpc>
                <a:spcPts val="1400"/>
              </a:lnSpc>
              <a:buNone/>
            </a:pPr>
            <a:r>
              <a:rPr lang="en-US" sz="1000" b="0" strike="noStrike" spc="-1" dirty="0">
                <a:solidFill>
                  <a:srgbClr val="FFFFFF"/>
                </a:solidFill>
                <a:latin typeface="Blinker"/>
                <a:ea typeface="Arial"/>
              </a:rPr>
              <a:t>Cloud &amp; Edge services you can trust</a:t>
            </a:r>
            <a:endParaRPr lang="en-GB" sz="1000" b="0" strike="noStrike" spc="-1" dirty="0">
              <a:latin typeface="Arial"/>
            </a:endParaRPr>
          </a:p>
        </p:txBody>
      </p:sp>
    </p:spTree>
    <p:extLst>
      <p:ext uri="{BB962C8B-B14F-4D97-AF65-F5344CB8AC3E}">
        <p14:creationId xmlns:p14="http://schemas.microsoft.com/office/powerpoint/2010/main" val="8481324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4" name="Google Shape;194;g293c187248e_0_0"/>
          <p:cNvSpPr/>
          <p:nvPr/>
        </p:nvSpPr>
        <p:spPr>
          <a:xfrm>
            <a:off x="2676960" y="2124720"/>
            <a:ext cx="6122520" cy="2168640"/>
          </a:xfrm>
          <a:prstGeom prst="rect">
            <a:avLst/>
          </a:prstGeom>
          <a:solidFill>
            <a:srgbClr val="DDE6F6"/>
          </a:solidFill>
          <a:ln w="9525">
            <a:solidFill>
              <a:srgbClr val="2D58A7"/>
            </a:solidFill>
            <a:round/>
          </a:ln>
          <a:effectLst>
            <a:outerShdw blurRad="50760" dist="37674" dir="2700000" algn="tl" rotWithShape="0">
              <a:srgbClr val="000000">
                <a:alpha val="40000"/>
              </a:srgbClr>
            </a:outerShdw>
          </a:effectLst>
        </p:spPr>
        <p:style>
          <a:lnRef idx="0">
            <a:scrgbClr r="0" g="0" b="0"/>
          </a:lnRef>
          <a:fillRef idx="0">
            <a:scrgbClr r="0" g="0" b="0"/>
          </a:fillRef>
          <a:effectRef idx="0">
            <a:scrgbClr r="0" g="0" b="0"/>
          </a:effectRef>
          <a:fontRef idx="minor"/>
        </p:style>
        <p:txBody>
          <a:bodyPr/>
          <a:lstStyle/>
          <a:p>
            <a:endParaRPr lang="en-GB"/>
          </a:p>
        </p:txBody>
      </p:sp>
      <p:sp>
        <p:nvSpPr>
          <p:cNvPr id="515" name="PlaceHolder 1"/>
          <p:cNvSpPr>
            <a:spLocks noGrp="1"/>
          </p:cNvSpPr>
          <p:nvPr>
            <p:ph type="title"/>
          </p:nvPr>
        </p:nvSpPr>
        <p:spPr>
          <a:xfrm>
            <a:off x="300960" y="161640"/>
            <a:ext cx="8541360" cy="781920"/>
          </a:xfrm>
          <a:prstGeom prst="rect">
            <a:avLst/>
          </a:prstGeom>
          <a:noFill/>
          <a:ln w="0">
            <a:noFill/>
          </a:ln>
        </p:spPr>
        <p:txBody>
          <a:bodyPr lIns="252000" tIns="0" rIns="0" bIns="0" anchor="ctr">
            <a:noAutofit/>
          </a:bodyPr>
          <a:lstStyle/>
          <a:p>
            <a:pPr>
              <a:lnSpc>
                <a:spcPct val="90000"/>
              </a:lnSpc>
              <a:buNone/>
            </a:pPr>
            <a:r>
              <a:rPr lang="en-GB" sz="2100" b="0" strike="noStrike" spc="-1">
                <a:solidFill>
                  <a:srgbClr val="2D58A7"/>
                </a:solidFill>
                <a:latin typeface="Blinker SemiBold"/>
                <a:ea typeface="Blinker SemiBold"/>
              </a:rPr>
              <a:t>Replication requires common data model and APIs</a:t>
            </a:r>
            <a:endParaRPr lang="en-GB" sz="2100" b="0" strike="noStrike" spc="-1">
              <a:latin typeface="Arial"/>
            </a:endParaRPr>
          </a:p>
        </p:txBody>
      </p:sp>
      <p:sp>
        <p:nvSpPr>
          <p:cNvPr id="516" name="Google Shape;198;g293c187248e_0_0"/>
          <p:cNvSpPr/>
          <p:nvPr/>
        </p:nvSpPr>
        <p:spPr>
          <a:xfrm>
            <a:off x="2755080" y="3591720"/>
            <a:ext cx="5975280" cy="578880"/>
          </a:xfrm>
          <a:prstGeom prst="rect">
            <a:avLst/>
          </a:prstGeom>
          <a:solidFill>
            <a:srgbClr val="00ADD3"/>
          </a:solidFill>
          <a:ln w="9525">
            <a:solidFill>
              <a:srgbClr val="517DD0"/>
            </a:solidFill>
            <a:round/>
          </a:ln>
          <a:effectLst>
            <a:outerShdw blurRad="50760" dist="37674" dir="2700000" algn="tl" rotWithShape="0">
              <a:srgbClr val="000000">
                <a:alpha val="40000"/>
              </a:srgbClr>
            </a:outerShdw>
          </a:effectLst>
        </p:spPr>
        <p:style>
          <a:lnRef idx="0">
            <a:scrgbClr r="0" g="0" b="0"/>
          </a:lnRef>
          <a:fillRef idx="0">
            <a:scrgbClr r="0" g="0" b="0"/>
          </a:fillRef>
          <a:effectRef idx="0">
            <a:scrgbClr r="0" g="0" b="0"/>
          </a:effectRef>
          <a:fontRef idx="minor"/>
        </p:style>
        <p:txBody>
          <a:bodyPr/>
          <a:lstStyle/>
          <a:p>
            <a:endParaRPr lang="en-GB"/>
          </a:p>
        </p:txBody>
      </p:sp>
      <p:sp>
        <p:nvSpPr>
          <p:cNvPr id="517" name="Cylinder 31"/>
          <p:cNvSpPr/>
          <p:nvPr/>
        </p:nvSpPr>
        <p:spPr>
          <a:xfrm rot="16200000">
            <a:off x="5772240" y="1234440"/>
            <a:ext cx="360360" cy="5307480"/>
          </a:xfrm>
          <a:prstGeom prst="can">
            <a:avLst>
              <a:gd name="adj" fmla="val 25000"/>
            </a:avLst>
          </a:prstGeom>
          <a:solidFill>
            <a:srgbClr val="C3F3FF"/>
          </a:solidFill>
          <a:ln w="12700">
            <a:solidFill>
              <a:srgbClr val="132649"/>
            </a:solidFill>
            <a:round/>
          </a:ln>
          <a:effectLst>
            <a:outerShdw blurRad="50760" dist="37674" dir="2700000" algn="tl" rotWithShape="0">
              <a:srgbClr val="000000">
                <a:alpha val="40000"/>
              </a:srgbClr>
            </a:outerShdw>
          </a:effectLst>
        </p:spPr>
        <p:style>
          <a:lnRef idx="2">
            <a:schemeClr val="accent1">
              <a:shade val="15000"/>
            </a:schemeClr>
          </a:lnRef>
          <a:fillRef idx="1">
            <a:schemeClr val="accent1"/>
          </a:fillRef>
          <a:effectRef idx="0">
            <a:schemeClr val="accent1"/>
          </a:effectRef>
          <a:fontRef idx="minor"/>
        </p:style>
        <p:txBody>
          <a:bodyPr rot="5400000" vert="horz" wrap="none" lIns="45000" tIns="90000" rIns="45000" bIns="90000" anchor="ctr">
            <a:noAutofit/>
          </a:bodyPr>
          <a:lstStyle/>
          <a:p>
            <a:pPr algn="ctr">
              <a:lnSpc>
                <a:spcPct val="100000"/>
              </a:lnSpc>
              <a:buNone/>
            </a:pPr>
            <a:r>
              <a:rPr lang="en-US" sz="1050" b="1" strike="noStrike" spc="-1" dirty="0">
                <a:solidFill>
                  <a:srgbClr val="2D58A7"/>
                </a:solidFill>
                <a:latin typeface="Blinker"/>
                <a:ea typeface="Blinker"/>
              </a:rPr>
              <a:t>Replication of Product Offerings</a:t>
            </a:r>
            <a:endParaRPr lang="en-GB" sz="1050" b="0" strike="noStrike" spc="-1" dirty="0">
              <a:latin typeface="Arial"/>
            </a:endParaRPr>
          </a:p>
        </p:txBody>
      </p:sp>
      <p:pic>
        <p:nvPicPr>
          <p:cNvPr id="518" name="Picture 6"/>
          <p:cNvPicPr/>
          <p:nvPr/>
        </p:nvPicPr>
        <p:blipFill>
          <a:blip r:embed="rId3"/>
          <a:stretch/>
        </p:blipFill>
        <p:spPr>
          <a:xfrm>
            <a:off x="3454200" y="1263600"/>
            <a:ext cx="998640" cy="784440"/>
          </a:xfrm>
          <a:prstGeom prst="rect">
            <a:avLst/>
          </a:prstGeom>
          <a:ln w="0">
            <a:noFill/>
          </a:ln>
        </p:spPr>
      </p:pic>
      <p:pic>
        <p:nvPicPr>
          <p:cNvPr id="519" name="Picture 8"/>
          <p:cNvPicPr/>
          <p:nvPr/>
        </p:nvPicPr>
        <p:blipFill>
          <a:blip r:embed="rId4"/>
          <a:stretch/>
        </p:blipFill>
        <p:spPr>
          <a:xfrm>
            <a:off x="3697920" y="1435680"/>
            <a:ext cx="571680" cy="552600"/>
          </a:xfrm>
          <a:prstGeom prst="rect">
            <a:avLst/>
          </a:prstGeom>
          <a:ln w="0">
            <a:noFill/>
          </a:ln>
        </p:spPr>
      </p:pic>
      <p:sp>
        <p:nvSpPr>
          <p:cNvPr id="520" name="Rectangle 36"/>
          <p:cNvSpPr/>
          <p:nvPr/>
        </p:nvSpPr>
        <p:spPr>
          <a:xfrm>
            <a:off x="3405600" y="2244240"/>
            <a:ext cx="1154880" cy="1099440"/>
          </a:xfrm>
          <a:prstGeom prst="rect">
            <a:avLst/>
          </a:prstGeom>
          <a:solidFill>
            <a:schemeClr val="bg1"/>
          </a:solidFill>
          <a:ln w="12700">
            <a:solidFill>
              <a:srgbClr val="132649"/>
            </a:solidFill>
            <a:round/>
          </a:ln>
          <a:effectLst>
            <a:outerShdw blurRad="50760" dist="37674" dir="2700000" algn="tl" rotWithShape="0">
              <a:srgbClr val="000000">
                <a:alpha val="40000"/>
              </a:srgbClr>
            </a:outerShdw>
          </a:effectLst>
        </p:spPr>
        <p:style>
          <a:lnRef idx="2">
            <a:schemeClr val="accent1">
              <a:shade val="15000"/>
            </a:schemeClr>
          </a:lnRef>
          <a:fillRef idx="1">
            <a:schemeClr val="accent1"/>
          </a:fillRef>
          <a:effectRef idx="0">
            <a:schemeClr val="accent1"/>
          </a:effectRef>
          <a:fontRef idx="minor"/>
        </p:style>
        <p:txBody>
          <a:bodyPr lIns="90000" tIns="45000" rIns="90000" bIns="45000" anchor="t">
            <a:noAutofit/>
          </a:bodyPr>
          <a:lstStyle/>
          <a:p>
            <a:pPr algn="ctr">
              <a:lnSpc>
                <a:spcPct val="100000"/>
              </a:lnSpc>
              <a:buNone/>
            </a:pPr>
            <a:r>
              <a:rPr lang="en-US" sz="1130" b="0" strike="noStrike" spc="-1">
                <a:solidFill>
                  <a:srgbClr val="000000"/>
                </a:solidFill>
                <a:latin typeface="Blinker SemiBold"/>
                <a:ea typeface="Blinker"/>
              </a:rPr>
              <a:t>TM Forum APIs </a:t>
            </a:r>
            <a:endParaRPr lang="en-GB" sz="1130" b="0" strike="noStrike" spc="-1">
              <a:latin typeface="Arial"/>
            </a:endParaRPr>
          </a:p>
        </p:txBody>
      </p:sp>
      <p:sp>
        <p:nvSpPr>
          <p:cNvPr id="521" name="Google Shape;184;g293c187248e_0_0"/>
          <p:cNvSpPr/>
          <p:nvPr/>
        </p:nvSpPr>
        <p:spPr>
          <a:xfrm>
            <a:off x="3507840" y="2647080"/>
            <a:ext cx="951840" cy="647280"/>
          </a:xfrm>
          <a:prstGeom prst="flowChartMagneticDisk">
            <a:avLst/>
          </a:prstGeom>
          <a:solidFill>
            <a:srgbClr val="2D58A7"/>
          </a:solidFill>
          <a:ln w="12700">
            <a:solidFill>
              <a:srgbClr val="000000"/>
            </a:solidFill>
            <a:round/>
          </a:ln>
          <a:effectLst>
            <a:outerShdw blurRad="50760" dist="37674" dir="2700000" algn="tl" rotWithShape="0">
              <a:srgbClr val="000000">
                <a:alpha val="40000"/>
              </a:srgbClr>
            </a:outerShdw>
          </a:effectLst>
        </p:spPr>
        <p:style>
          <a:lnRef idx="0">
            <a:scrgbClr r="0" g="0" b="0"/>
          </a:lnRef>
          <a:fillRef idx="0">
            <a:scrgbClr r="0" g="0" b="0"/>
          </a:fillRef>
          <a:effectRef idx="0">
            <a:scrgbClr r="0" g="0" b="0"/>
          </a:effectRef>
          <a:fontRef idx="minor"/>
        </p:style>
        <p:txBody>
          <a:bodyPr/>
          <a:lstStyle/>
          <a:p>
            <a:endParaRPr lang="en-GB"/>
          </a:p>
        </p:txBody>
      </p:sp>
      <p:sp>
        <p:nvSpPr>
          <p:cNvPr id="522" name="Arrow: Up-Down 37"/>
          <p:cNvSpPr/>
          <p:nvPr/>
        </p:nvSpPr>
        <p:spPr>
          <a:xfrm>
            <a:off x="3902760" y="3368160"/>
            <a:ext cx="163800" cy="316800"/>
          </a:xfrm>
          <a:prstGeom prst="upDownArrow">
            <a:avLst>
              <a:gd name="adj1" fmla="val 50000"/>
              <a:gd name="adj2" fmla="val 50000"/>
            </a:avLst>
          </a:prstGeom>
          <a:solidFill>
            <a:srgbClr val="2D58A7"/>
          </a:solidFill>
          <a:ln w="9525">
            <a:solidFill>
              <a:srgbClr val="132649"/>
            </a:solidFill>
            <a:round/>
          </a:ln>
        </p:spPr>
        <p:style>
          <a:lnRef idx="2">
            <a:schemeClr val="accent1">
              <a:shade val="15000"/>
            </a:schemeClr>
          </a:lnRef>
          <a:fillRef idx="1">
            <a:schemeClr val="accent1"/>
          </a:fillRef>
          <a:effectRef idx="0">
            <a:schemeClr val="accent1"/>
          </a:effectRef>
          <a:fontRef idx="minor"/>
        </p:style>
        <p:txBody>
          <a:bodyPr/>
          <a:lstStyle/>
          <a:p>
            <a:endParaRPr lang="en-GB"/>
          </a:p>
        </p:txBody>
      </p:sp>
      <p:pic>
        <p:nvPicPr>
          <p:cNvPr id="523" name="Picture 6"/>
          <p:cNvPicPr/>
          <p:nvPr/>
        </p:nvPicPr>
        <p:blipFill>
          <a:blip r:embed="rId3"/>
          <a:stretch/>
        </p:blipFill>
        <p:spPr>
          <a:xfrm>
            <a:off x="5379120" y="1263600"/>
            <a:ext cx="998640" cy="784440"/>
          </a:xfrm>
          <a:prstGeom prst="rect">
            <a:avLst/>
          </a:prstGeom>
          <a:ln w="0">
            <a:noFill/>
          </a:ln>
        </p:spPr>
      </p:pic>
      <p:sp>
        <p:nvSpPr>
          <p:cNvPr id="524" name="Rectangle 40"/>
          <p:cNvSpPr/>
          <p:nvPr/>
        </p:nvSpPr>
        <p:spPr>
          <a:xfrm>
            <a:off x="5330520" y="2244240"/>
            <a:ext cx="1154880" cy="1099440"/>
          </a:xfrm>
          <a:prstGeom prst="rect">
            <a:avLst/>
          </a:prstGeom>
          <a:solidFill>
            <a:schemeClr val="bg1"/>
          </a:solidFill>
          <a:ln w="12700">
            <a:solidFill>
              <a:srgbClr val="132649"/>
            </a:solidFill>
            <a:round/>
          </a:ln>
          <a:effectLst>
            <a:outerShdw blurRad="50760" dist="37674" dir="2700000" algn="tl" rotWithShape="0">
              <a:srgbClr val="000000">
                <a:alpha val="40000"/>
              </a:srgbClr>
            </a:outerShdw>
          </a:effectLst>
        </p:spPr>
        <p:style>
          <a:lnRef idx="2">
            <a:schemeClr val="accent1">
              <a:shade val="15000"/>
            </a:schemeClr>
          </a:lnRef>
          <a:fillRef idx="1">
            <a:schemeClr val="accent1"/>
          </a:fillRef>
          <a:effectRef idx="0">
            <a:schemeClr val="accent1"/>
          </a:effectRef>
          <a:fontRef idx="minor"/>
        </p:style>
        <p:txBody>
          <a:bodyPr lIns="90000" tIns="45000" rIns="90000" bIns="45000" anchor="t">
            <a:noAutofit/>
          </a:bodyPr>
          <a:lstStyle/>
          <a:p>
            <a:pPr algn="ctr">
              <a:lnSpc>
                <a:spcPct val="100000"/>
              </a:lnSpc>
              <a:buNone/>
            </a:pPr>
            <a:r>
              <a:rPr lang="en-US" sz="1130" b="0" strike="noStrike" spc="-1">
                <a:solidFill>
                  <a:srgbClr val="000000"/>
                </a:solidFill>
                <a:latin typeface="Blinker SemiBold"/>
                <a:ea typeface="Blinker"/>
              </a:rPr>
              <a:t>TM Forum APIs</a:t>
            </a:r>
            <a:endParaRPr lang="en-GB" sz="1130" b="0" strike="noStrike" spc="-1">
              <a:latin typeface="Arial"/>
            </a:endParaRPr>
          </a:p>
        </p:txBody>
      </p:sp>
      <p:sp>
        <p:nvSpPr>
          <p:cNvPr id="525" name="Google Shape;184;g293c187248e_0_0"/>
          <p:cNvSpPr/>
          <p:nvPr/>
        </p:nvSpPr>
        <p:spPr>
          <a:xfrm>
            <a:off x="5432760" y="2647080"/>
            <a:ext cx="951840" cy="647280"/>
          </a:xfrm>
          <a:prstGeom prst="flowChartMagneticDisk">
            <a:avLst/>
          </a:prstGeom>
          <a:solidFill>
            <a:srgbClr val="2D58A7"/>
          </a:solidFill>
          <a:ln w="12700">
            <a:solidFill>
              <a:srgbClr val="000000"/>
            </a:solidFill>
            <a:round/>
          </a:ln>
          <a:effectLst>
            <a:outerShdw blurRad="50760" dist="37674" dir="2700000" algn="tl" rotWithShape="0">
              <a:srgbClr val="000000">
                <a:alpha val="40000"/>
              </a:srgbClr>
            </a:outerShdw>
          </a:effectLst>
        </p:spPr>
        <p:style>
          <a:lnRef idx="0">
            <a:scrgbClr r="0" g="0" b="0"/>
          </a:lnRef>
          <a:fillRef idx="0">
            <a:scrgbClr r="0" g="0" b="0"/>
          </a:fillRef>
          <a:effectRef idx="0">
            <a:scrgbClr r="0" g="0" b="0"/>
          </a:effectRef>
          <a:fontRef idx="minor"/>
        </p:style>
        <p:txBody>
          <a:bodyPr/>
          <a:lstStyle/>
          <a:p>
            <a:endParaRPr lang="en-GB"/>
          </a:p>
        </p:txBody>
      </p:sp>
      <p:sp>
        <p:nvSpPr>
          <p:cNvPr id="526" name="Arrow: Up-Down 42"/>
          <p:cNvSpPr/>
          <p:nvPr/>
        </p:nvSpPr>
        <p:spPr>
          <a:xfrm>
            <a:off x="5827680" y="3368160"/>
            <a:ext cx="163800" cy="316800"/>
          </a:xfrm>
          <a:prstGeom prst="upDownArrow">
            <a:avLst>
              <a:gd name="adj1" fmla="val 50000"/>
              <a:gd name="adj2" fmla="val 50000"/>
            </a:avLst>
          </a:prstGeom>
          <a:solidFill>
            <a:srgbClr val="2D58A7"/>
          </a:solidFill>
          <a:ln w="9525">
            <a:solidFill>
              <a:srgbClr val="132649"/>
            </a:solidFill>
            <a:round/>
          </a:ln>
        </p:spPr>
        <p:style>
          <a:lnRef idx="2">
            <a:schemeClr val="accent1">
              <a:shade val="15000"/>
            </a:schemeClr>
          </a:lnRef>
          <a:fillRef idx="1">
            <a:schemeClr val="accent1"/>
          </a:fillRef>
          <a:effectRef idx="0">
            <a:schemeClr val="accent1"/>
          </a:effectRef>
          <a:fontRef idx="minor"/>
        </p:style>
        <p:txBody>
          <a:bodyPr/>
          <a:lstStyle/>
          <a:p>
            <a:endParaRPr lang="en-GB"/>
          </a:p>
        </p:txBody>
      </p:sp>
      <p:pic>
        <p:nvPicPr>
          <p:cNvPr id="527" name="Picture 6"/>
          <p:cNvPicPr/>
          <p:nvPr/>
        </p:nvPicPr>
        <p:blipFill>
          <a:blip r:embed="rId3"/>
          <a:stretch/>
        </p:blipFill>
        <p:spPr>
          <a:xfrm>
            <a:off x="7274160" y="1263600"/>
            <a:ext cx="998640" cy="784440"/>
          </a:xfrm>
          <a:prstGeom prst="rect">
            <a:avLst/>
          </a:prstGeom>
          <a:ln w="0">
            <a:noFill/>
          </a:ln>
        </p:spPr>
      </p:pic>
      <p:sp>
        <p:nvSpPr>
          <p:cNvPr id="528" name="Rectangle 44"/>
          <p:cNvSpPr/>
          <p:nvPr/>
        </p:nvSpPr>
        <p:spPr>
          <a:xfrm>
            <a:off x="7225560" y="2244240"/>
            <a:ext cx="1154880" cy="1099440"/>
          </a:xfrm>
          <a:prstGeom prst="rect">
            <a:avLst/>
          </a:prstGeom>
          <a:solidFill>
            <a:schemeClr val="bg1"/>
          </a:solidFill>
          <a:ln w="12700">
            <a:solidFill>
              <a:srgbClr val="132649"/>
            </a:solidFill>
            <a:round/>
          </a:ln>
          <a:effectLst>
            <a:outerShdw blurRad="50760" dist="37674" dir="2700000" algn="tl" rotWithShape="0">
              <a:srgbClr val="000000">
                <a:alpha val="40000"/>
              </a:srgbClr>
            </a:outerShdw>
          </a:effectLst>
        </p:spPr>
        <p:style>
          <a:lnRef idx="2">
            <a:schemeClr val="accent1">
              <a:shade val="15000"/>
            </a:schemeClr>
          </a:lnRef>
          <a:fillRef idx="1">
            <a:schemeClr val="accent1"/>
          </a:fillRef>
          <a:effectRef idx="0">
            <a:schemeClr val="accent1"/>
          </a:effectRef>
          <a:fontRef idx="minor"/>
        </p:style>
        <p:txBody>
          <a:bodyPr lIns="90000" tIns="45000" rIns="90000" bIns="45000" anchor="t">
            <a:noAutofit/>
          </a:bodyPr>
          <a:lstStyle/>
          <a:p>
            <a:pPr algn="ctr">
              <a:lnSpc>
                <a:spcPct val="100000"/>
              </a:lnSpc>
              <a:buNone/>
            </a:pPr>
            <a:r>
              <a:rPr lang="en-US" sz="1130" b="0" strike="noStrike" spc="-1">
                <a:solidFill>
                  <a:srgbClr val="000000"/>
                </a:solidFill>
                <a:latin typeface="Blinker SemiBold"/>
                <a:ea typeface="Blinker"/>
              </a:rPr>
              <a:t>TM Forum APIs</a:t>
            </a:r>
            <a:endParaRPr lang="en-GB" sz="1130" b="0" strike="noStrike" spc="-1">
              <a:latin typeface="Arial"/>
            </a:endParaRPr>
          </a:p>
        </p:txBody>
      </p:sp>
      <p:sp>
        <p:nvSpPr>
          <p:cNvPr id="529" name="Google Shape;184;g293c187248e_0_0"/>
          <p:cNvSpPr/>
          <p:nvPr/>
        </p:nvSpPr>
        <p:spPr>
          <a:xfrm>
            <a:off x="7327800" y="2647080"/>
            <a:ext cx="951840" cy="647280"/>
          </a:xfrm>
          <a:prstGeom prst="flowChartMagneticDisk">
            <a:avLst/>
          </a:prstGeom>
          <a:solidFill>
            <a:srgbClr val="2D58A7"/>
          </a:solidFill>
          <a:ln w="12700">
            <a:solidFill>
              <a:srgbClr val="000000"/>
            </a:solidFill>
            <a:round/>
          </a:ln>
          <a:effectLst>
            <a:outerShdw blurRad="50760" dist="37674" dir="2700000" algn="tl" rotWithShape="0">
              <a:srgbClr val="000000">
                <a:alpha val="40000"/>
              </a:srgbClr>
            </a:outerShdw>
          </a:effectLst>
        </p:spPr>
        <p:style>
          <a:lnRef idx="0">
            <a:scrgbClr r="0" g="0" b="0"/>
          </a:lnRef>
          <a:fillRef idx="0">
            <a:scrgbClr r="0" g="0" b="0"/>
          </a:fillRef>
          <a:effectRef idx="0">
            <a:scrgbClr r="0" g="0" b="0"/>
          </a:effectRef>
          <a:fontRef idx="minor"/>
        </p:style>
        <p:txBody>
          <a:bodyPr/>
          <a:lstStyle/>
          <a:p>
            <a:endParaRPr lang="en-GB"/>
          </a:p>
        </p:txBody>
      </p:sp>
      <p:sp>
        <p:nvSpPr>
          <p:cNvPr id="530" name="Arrow: Up-Down 46"/>
          <p:cNvSpPr/>
          <p:nvPr/>
        </p:nvSpPr>
        <p:spPr>
          <a:xfrm>
            <a:off x="7722720" y="3368160"/>
            <a:ext cx="163800" cy="316800"/>
          </a:xfrm>
          <a:prstGeom prst="upDownArrow">
            <a:avLst>
              <a:gd name="adj1" fmla="val 50000"/>
              <a:gd name="adj2" fmla="val 50000"/>
            </a:avLst>
          </a:prstGeom>
          <a:solidFill>
            <a:srgbClr val="2D58A7"/>
          </a:solidFill>
          <a:ln w="9525">
            <a:solidFill>
              <a:srgbClr val="132649"/>
            </a:solidFill>
            <a:round/>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531" name="Arrow: Up-Down 47"/>
          <p:cNvSpPr/>
          <p:nvPr/>
        </p:nvSpPr>
        <p:spPr>
          <a:xfrm>
            <a:off x="3905640" y="1994760"/>
            <a:ext cx="146160" cy="237960"/>
          </a:xfrm>
          <a:prstGeom prst="upDownArrow">
            <a:avLst>
              <a:gd name="adj1" fmla="val 35570"/>
              <a:gd name="adj2" fmla="val 39693"/>
            </a:avLst>
          </a:prstGeom>
          <a:solidFill>
            <a:srgbClr val="2D58A7"/>
          </a:solidFill>
          <a:ln w="9525">
            <a:solidFill>
              <a:srgbClr val="132649"/>
            </a:solidFill>
            <a:round/>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532" name="Arrow: Up-Down 48"/>
          <p:cNvSpPr/>
          <p:nvPr/>
        </p:nvSpPr>
        <p:spPr>
          <a:xfrm>
            <a:off x="5831640" y="1991520"/>
            <a:ext cx="146160" cy="237960"/>
          </a:xfrm>
          <a:prstGeom prst="upDownArrow">
            <a:avLst>
              <a:gd name="adj1" fmla="val 35570"/>
              <a:gd name="adj2" fmla="val 39693"/>
            </a:avLst>
          </a:prstGeom>
          <a:solidFill>
            <a:srgbClr val="2D58A7"/>
          </a:solidFill>
          <a:ln w="9525">
            <a:solidFill>
              <a:srgbClr val="132649"/>
            </a:solidFill>
            <a:round/>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533" name="Arrow: Up-Down 49"/>
          <p:cNvSpPr/>
          <p:nvPr/>
        </p:nvSpPr>
        <p:spPr>
          <a:xfrm>
            <a:off x="7731000" y="1991520"/>
            <a:ext cx="146160" cy="237960"/>
          </a:xfrm>
          <a:prstGeom prst="upDownArrow">
            <a:avLst>
              <a:gd name="adj1" fmla="val 35570"/>
              <a:gd name="adj2" fmla="val 39693"/>
            </a:avLst>
          </a:prstGeom>
          <a:solidFill>
            <a:srgbClr val="2D58A7"/>
          </a:solidFill>
          <a:ln w="9525">
            <a:solidFill>
              <a:srgbClr val="132649"/>
            </a:solidFill>
            <a:round/>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534" name="TextBox 51"/>
          <p:cNvSpPr/>
          <p:nvPr/>
        </p:nvSpPr>
        <p:spPr>
          <a:xfrm>
            <a:off x="5463720" y="1485360"/>
            <a:ext cx="829800" cy="369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buNone/>
            </a:pPr>
            <a:r>
              <a:rPr lang="en-US" sz="1050" b="0" strike="noStrike" spc="-1">
                <a:solidFill>
                  <a:srgbClr val="000000"/>
                </a:solidFill>
                <a:latin typeface="Blinker SemiBold"/>
                <a:ea typeface="Blinker"/>
              </a:rPr>
              <a:t>Federated</a:t>
            </a:r>
            <a:endParaRPr lang="en-GB" sz="1050" b="0" strike="noStrike" spc="-1">
              <a:latin typeface="Arial"/>
            </a:endParaRPr>
          </a:p>
          <a:p>
            <a:pPr algn="ctr">
              <a:lnSpc>
                <a:spcPct val="100000"/>
              </a:lnSpc>
              <a:buNone/>
            </a:pPr>
            <a:r>
              <a:rPr lang="en-US" sz="790" b="0" strike="noStrike" spc="-1">
                <a:solidFill>
                  <a:srgbClr val="000000"/>
                </a:solidFill>
                <a:latin typeface="Blinker SemiBold"/>
                <a:ea typeface="Arial"/>
              </a:rPr>
              <a:t>Marketplace</a:t>
            </a:r>
            <a:endParaRPr lang="en-GB" sz="790" b="0" strike="noStrike" spc="-1">
              <a:latin typeface="Arial"/>
            </a:endParaRPr>
          </a:p>
        </p:txBody>
      </p:sp>
      <p:sp>
        <p:nvSpPr>
          <p:cNvPr id="535" name="TextBox 52"/>
          <p:cNvSpPr/>
          <p:nvPr/>
        </p:nvSpPr>
        <p:spPr>
          <a:xfrm>
            <a:off x="7350840" y="1478160"/>
            <a:ext cx="829800" cy="369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buNone/>
            </a:pPr>
            <a:r>
              <a:rPr lang="en-US" sz="1050" b="0" strike="noStrike" spc="-1">
                <a:solidFill>
                  <a:srgbClr val="000000"/>
                </a:solidFill>
                <a:latin typeface="Blinker SemiBold"/>
                <a:ea typeface="Blinker"/>
              </a:rPr>
              <a:t>Federated</a:t>
            </a:r>
            <a:endParaRPr lang="en-GB" sz="1050" b="0" strike="noStrike" spc="-1">
              <a:latin typeface="Arial"/>
            </a:endParaRPr>
          </a:p>
          <a:p>
            <a:pPr algn="ctr">
              <a:lnSpc>
                <a:spcPct val="100000"/>
              </a:lnSpc>
              <a:buNone/>
            </a:pPr>
            <a:r>
              <a:rPr lang="en-US" sz="790" b="0" strike="noStrike" spc="-1">
                <a:solidFill>
                  <a:srgbClr val="000000"/>
                </a:solidFill>
                <a:latin typeface="Blinker SemiBold"/>
                <a:ea typeface="Arial"/>
              </a:rPr>
              <a:t>Marketplace</a:t>
            </a:r>
            <a:endParaRPr lang="en-GB" sz="790" b="0" strike="noStrike" spc="-1">
              <a:latin typeface="Arial"/>
            </a:endParaRPr>
          </a:p>
        </p:txBody>
      </p:sp>
      <p:pic>
        <p:nvPicPr>
          <p:cNvPr id="536" name="Graphic 1030" descr="Shopping cart with solid fill"/>
          <p:cNvPicPr/>
          <p:nvPr/>
        </p:nvPicPr>
        <p:blipFill>
          <a:blip r:embed="rId5"/>
          <a:stretch/>
        </p:blipFill>
        <p:spPr>
          <a:xfrm>
            <a:off x="5126040" y="1584000"/>
            <a:ext cx="268560" cy="268560"/>
          </a:xfrm>
          <a:prstGeom prst="rect">
            <a:avLst/>
          </a:prstGeom>
          <a:ln w="0">
            <a:noFill/>
          </a:ln>
        </p:spPr>
      </p:pic>
      <p:pic>
        <p:nvPicPr>
          <p:cNvPr id="537" name="Graphic 1032" descr="Store with solid fill"/>
          <p:cNvPicPr/>
          <p:nvPr/>
        </p:nvPicPr>
        <p:blipFill>
          <a:blip r:embed="rId6"/>
          <a:stretch/>
        </p:blipFill>
        <p:spPr>
          <a:xfrm>
            <a:off x="6336000" y="1582200"/>
            <a:ext cx="268560" cy="268560"/>
          </a:xfrm>
          <a:prstGeom prst="rect">
            <a:avLst/>
          </a:prstGeom>
          <a:ln w="0">
            <a:noFill/>
          </a:ln>
        </p:spPr>
      </p:pic>
      <p:sp>
        <p:nvSpPr>
          <p:cNvPr id="538" name="TextBox 1039"/>
          <p:cNvSpPr/>
          <p:nvPr/>
        </p:nvSpPr>
        <p:spPr>
          <a:xfrm>
            <a:off x="4984200" y="1474920"/>
            <a:ext cx="436320" cy="1141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r">
              <a:lnSpc>
                <a:spcPct val="100000"/>
              </a:lnSpc>
              <a:buNone/>
            </a:pPr>
            <a:r>
              <a:rPr lang="en-US" sz="750" b="0" strike="noStrike" spc="-1">
                <a:solidFill>
                  <a:srgbClr val="2D58A7"/>
                </a:solidFill>
                <a:latin typeface="Blinker"/>
                <a:ea typeface="Blinker"/>
              </a:rPr>
              <a:t>Customer</a:t>
            </a:r>
            <a:endParaRPr lang="en-GB" sz="750" b="0" strike="noStrike" spc="-1">
              <a:latin typeface="Arial"/>
            </a:endParaRPr>
          </a:p>
        </p:txBody>
      </p:sp>
      <p:sp>
        <p:nvSpPr>
          <p:cNvPr id="539" name="TextBox 1040"/>
          <p:cNvSpPr/>
          <p:nvPr/>
        </p:nvSpPr>
        <p:spPr>
          <a:xfrm>
            <a:off x="6367680" y="1473840"/>
            <a:ext cx="418680" cy="1141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nSpc>
                <a:spcPct val="100000"/>
              </a:lnSpc>
              <a:buNone/>
            </a:pPr>
            <a:r>
              <a:rPr lang="en-US" sz="750" b="0" strike="noStrike" spc="-1">
                <a:solidFill>
                  <a:srgbClr val="2D58A7"/>
                </a:solidFill>
                <a:latin typeface="Blinker"/>
                <a:ea typeface="Blinker"/>
              </a:rPr>
              <a:t>Provider</a:t>
            </a:r>
            <a:endParaRPr lang="en-GB" sz="750" b="0" strike="noStrike" spc="-1">
              <a:latin typeface="Arial"/>
            </a:endParaRPr>
          </a:p>
        </p:txBody>
      </p:sp>
      <p:pic>
        <p:nvPicPr>
          <p:cNvPr id="540" name="Graphic 1042" descr="Shopping cart with solid fill"/>
          <p:cNvPicPr/>
          <p:nvPr/>
        </p:nvPicPr>
        <p:blipFill>
          <a:blip r:embed="rId5"/>
          <a:stretch/>
        </p:blipFill>
        <p:spPr>
          <a:xfrm>
            <a:off x="3193200" y="1584360"/>
            <a:ext cx="268560" cy="268560"/>
          </a:xfrm>
          <a:prstGeom prst="rect">
            <a:avLst/>
          </a:prstGeom>
          <a:ln w="0">
            <a:noFill/>
          </a:ln>
        </p:spPr>
      </p:pic>
      <p:pic>
        <p:nvPicPr>
          <p:cNvPr id="541" name="Graphic 1043" descr="Store with solid fill"/>
          <p:cNvPicPr/>
          <p:nvPr/>
        </p:nvPicPr>
        <p:blipFill>
          <a:blip r:embed="rId6"/>
          <a:stretch/>
        </p:blipFill>
        <p:spPr>
          <a:xfrm>
            <a:off x="4403520" y="1582560"/>
            <a:ext cx="268560" cy="268560"/>
          </a:xfrm>
          <a:prstGeom prst="rect">
            <a:avLst/>
          </a:prstGeom>
          <a:ln w="0">
            <a:noFill/>
          </a:ln>
        </p:spPr>
      </p:pic>
      <p:sp>
        <p:nvSpPr>
          <p:cNvPr id="542" name="TextBox 1044"/>
          <p:cNvSpPr/>
          <p:nvPr/>
        </p:nvSpPr>
        <p:spPr>
          <a:xfrm>
            <a:off x="3051720" y="1475280"/>
            <a:ext cx="436320" cy="1141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r">
              <a:lnSpc>
                <a:spcPct val="100000"/>
              </a:lnSpc>
              <a:buNone/>
            </a:pPr>
            <a:r>
              <a:rPr lang="en-US" sz="750" b="0" strike="noStrike" spc="-1">
                <a:solidFill>
                  <a:srgbClr val="2D58A7"/>
                </a:solidFill>
                <a:latin typeface="Blinker"/>
                <a:ea typeface="Blinker"/>
              </a:rPr>
              <a:t>Customer</a:t>
            </a:r>
            <a:endParaRPr lang="en-GB" sz="750" b="0" strike="noStrike" spc="-1">
              <a:latin typeface="Arial"/>
            </a:endParaRPr>
          </a:p>
        </p:txBody>
      </p:sp>
      <p:sp>
        <p:nvSpPr>
          <p:cNvPr id="543" name="TextBox 1045"/>
          <p:cNvSpPr/>
          <p:nvPr/>
        </p:nvSpPr>
        <p:spPr>
          <a:xfrm>
            <a:off x="4428000" y="1478160"/>
            <a:ext cx="418680" cy="1141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nSpc>
                <a:spcPct val="100000"/>
              </a:lnSpc>
              <a:buNone/>
            </a:pPr>
            <a:r>
              <a:rPr lang="en-US" sz="750" b="0" strike="noStrike" spc="-1">
                <a:solidFill>
                  <a:srgbClr val="2D58A7"/>
                </a:solidFill>
                <a:latin typeface="Blinker"/>
                <a:ea typeface="Blinker"/>
              </a:rPr>
              <a:t>Provider</a:t>
            </a:r>
            <a:endParaRPr lang="en-GB" sz="750" b="0" strike="noStrike" spc="-1">
              <a:latin typeface="Arial"/>
            </a:endParaRPr>
          </a:p>
        </p:txBody>
      </p:sp>
      <p:pic>
        <p:nvPicPr>
          <p:cNvPr id="544" name="Graphic 1047" descr="Shopping cart with solid fill"/>
          <p:cNvPicPr/>
          <p:nvPr/>
        </p:nvPicPr>
        <p:blipFill>
          <a:blip r:embed="rId5"/>
          <a:stretch/>
        </p:blipFill>
        <p:spPr>
          <a:xfrm>
            <a:off x="7022160" y="1584360"/>
            <a:ext cx="268560" cy="268560"/>
          </a:xfrm>
          <a:prstGeom prst="rect">
            <a:avLst/>
          </a:prstGeom>
          <a:ln w="0">
            <a:noFill/>
          </a:ln>
        </p:spPr>
      </p:pic>
      <p:pic>
        <p:nvPicPr>
          <p:cNvPr id="545" name="Graphic 1048" descr="Store with solid fill"/>
          <p:cNvPicPr/>
          <p:nvPr/>
        </p:nvPicPr>
        <p:blipFill>
          <a:blip r:embed="rId6"/>
          <a:stretch/>
        </p:blipFill>
        <p:spPr>
          <a:xfrm>
            <a:off x="8232120" y="1578960"/>
            <a:ext cx="268560" cy="268560"/>
          </a:xfrm>
          <a:prstGeom prst="rect">
            <a:avLst/>
          </a:prstGeom>
          <a:ln w="0">
            <a:noFill/>
          </a:ln>
        </p:spPr>
      </p:pic>
      <p:sp>
        <p:nvSpPr>
          <p:cNvPr id="546" name="TextBox 1049"/>
          <p:cNvSpPr/>
          <p:nvPr/>
        </p:nvSpPr>
        <p:spPr>
          <a:xfrm>
            <a:off x="6880680" y="1475280"/>
            <a:ext cx="436320" cy="1141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r">
              <a:lnSpc>
                <a:spcPct val="100000"/>
              </a:lnSpc>
              <a:buNone/>
            </a:pPr>
            <a:r>
              <a:rPr lang="en-US" sz="750" b="0" strike="noStrike" spc="-1">
                <a:solidFill>
                  <a:srgbClr val="2D58A7"/>
                </a:solidFill>
                <a:latin typeface="Blinker"/>
                <a:ea typeface="Blinker"/>
              </a:rPr>
              <a:t>Customer</a:t>
            </a:r>
            <a:endParaRPr lang="en-GB" sz="750" b="0" strike="noStrike" spc="-1">
              <a:latin typeface="Arial"/>
            </a:endParaRPr>
          </a:p>
        </p:txBody>
      </p:sp>
      <p:sp>
        <p:nvSpPr>
          <p:cNvPr id="547" name="TextBox 1050"/>
          <p:cNvSpPr/>
          <p:nvPr/>
        </p:nvSpPr>
        <p:spPr>
          <a:xfrm>
            <a:off x="8264160" y="1474560"/>
            <a:ext cx="418680" cy="1141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nSpc>
                <a:spcPct val="100000"/>
              </a:lnSpc>
              <a:buNone/>
            </a:pPr>
            <a:r>
              <a:rPr lang="en-US" sz="750" b="0" strike="noStrike" spc="-1">
                <a:solidFill>
                  <a:srgbClr val="2D58A7"/>
                </a:solidFill>
                <a:latin typeface="Blinker"/>
                <a:ea typeface="Blinker"/>
              </a:rPr>
              <a:t>Provider</a:t>
            </a:r>
            <a:endParaRPr lang="en-GB" sz="750" b="0" strike="noStrike" spc="-1">
              <a:latin typeface="Arial"/>
            </a:endParaRPr>
          </a:p>
        </p:txBody>
      </p:sp>
      <p:sp>
        <p:nvSpPr>
          <p:cNvPr id="548" name="TextBox 1053"/>
          <p:cNvSpPr/>
          <p:nvPr/>
        </p:nvSpPr>
        <p:spPr>
          <a:xfrm>
            <a:off x="3514320" y="1187640"/>
            <a:ext cx="885600" cy="1368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ct val="100000"/>
              </a:lnSpc>
              <a:buNone/>
            </a:pPr>
            <a:r>
              <a:rPr lang="en-US" sz="900" b="0" strike="noStrike" spc="-1">
                <a:solidFill>
                  <a:srgbClr val="2D58A7"/>
                </a:solidFill>
                <a:latin typeface="Blinker"/>
                <a:ea typeface="Blinker"/>
              </a:rPr>
              <a:t>DOME instance</a:t>
            </a:r>
            <a:endParaRPr lang="en-GB" sz="900" b="0" strike="noStrike" spc="-1">
              <a:latin typeface="Arial"/>
            </a:endParaRPr>
          </a:p>
        </p:txBody>
      </p:sp>
      <p:sp>
        <p:nvSpPr>
          <p:cNvPr id="549" name="Rectangle 6"/>
          <p:cNvSpPr/>
          <p:nvPr/>
        </p:nvSpPr>
        <p:spPr>
          <a:xfrm>
            <a:off x="3057480" y="1100880"/>
            <a:ext cx="1770120" cy="2405160"/>
          </a:xfrm>
          <a:prstGeom prst="rect">
            <a:avLst/>
          </a:prstGeom>
          <a:noFill/>
          <a:ln>
            <a:solidFill>
              <a:srgbClr val="132649"/>
            </a:solidFill>
            <a:prstDash val="dash"/>
            <a:round/>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550" name="Picture 7"/>
          <p:cNvSpPr/>
          <p:nvPr/>
        </p:nvSpPr>
        <p:spPr>
          <a:xfrm>
            <a:off x="193320" y="2124720"/>
            <a:ext cx="2331000" cy="1425960"/>
          </a:xfrm>
          <a:prstGeom prst="roundRect">
            <a:avLst>
              <a:gd name="adj" fmla="val 16667"/>
            </a:avLst>
          </a:prstGeom>
          <a:blipFill rotWithShape="0">
            <a:blip r:embed="rId7"/>
            <a:srcRect/>
            <a:stretch/>
          </a:blipFill>
          <a:ln w="0">
            <a:noFill/>
          </a:ln>
          <a:effectLst>
            <a:outerShdw blurRad="76320" dist="38073" dir="7800819"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style>
          <a:lnRef idx="0">
            <a:scrgbClr r="0" g="0" b="0"/>
          </a:lnRef>
          <a:fillRef idx="0">
            <a:scrgbClr r="0" g="0" b="0"/>
          </a:fillRef>
          <a:effectRef idx="0">
            <a:scrgbClr r="0" g="0" b="0"/>
          </a:effectRef>
          <a:fontRef idx="minor"/>
        </p:style>
        <p:txBody>
          <a:bodyPr/>
          <a:lstStyle/>
          <a:p>
            <a:endParaRPr lang="en-GB"/>
          </a:p>
        </p:txBody>
      </p:sp>
      <p:sp>
        <p:nvSpPr>
          <p:cNvPr id="551" name="TextBox 18"/>
          <p:cNvSpPr/>
          <p:nvPr/>
        </p:nvSpPr>
        <p:spPr>
          <a:xfrm>
            <a:off x="333360" y="1753560"/>
            <a:ext cx="1958760" cy="302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buNone/>
            </a:pPr>
            <a:r>
              <a:rPr lang="en-GB" sz="1400" b="1" strike="noStrike" spc="-1">
                <a:solidFill>
                  <a:srgbClr val="2D58A7"/>
                </a:solidFill>
                <a:latin typeface="Blinker"/>
                <a:ea typeface="Blinker"/>
              </a:rPr>
              <a:t>TM Forum Data Model</a:t>
            </a:r>
            <a:endParaRPr lang="en-GB" sz="1400" b="0" strike="noStrike" spc="-1">
              <a:latin typeface="Arial"/>
            </a:endParaRPr>
          </a:p>
        </p:txBody>
      </p:sp>
      <p:pic>
        <p:nvPicPr>
          <p:cNvPr id="552" name="Picture 10"/>
          <p:cNvPicPr/>
          <p:nvPr/>
        </p:nvPicPr>
        <p:blipFill>
          <a:blip r:embed="rId8"/>
          <a:stretch/>
        </p:blipFill>
        <p:spPr>
          <a:xfrm>
            <a:off x="5572080" y="2876040"/>
            <a:ext cx="664920" cy="378720"/>
          </a:xfrm>
          <a:prstGeom prst="rect">
            <a:avLst/>
          </a:prstGeom>
          <a:ln w="0">
            <a:noFill/>
          </a:ln>
        </p:spPr>
      </p:pic>
      <p:pic>
        <p:nvPicPr>
          <p:cNvPr id="553" name="Picture 15"/>
          <p:cNvPicPr/>
          <p:nvPr/>
        </p:nvPicPr>
        <p:blipFill>
          <a:blip r:embed="rId8"/>
          <a:stretch/>
        </p:blipFill>
        <p:spPr>
          <a:xfrm>
            <a:off x="3646080" y="2876040"/>
            <a:ext cx="664920" cy="378720"/>
          </a:xfrm>
          <a:prstGeom prst="rect">
            <a:avLst/>
          </a:prstGeom>
          <a:ln w="0">
            <a:noFill/>
          </a:ln>
        </p:spPr>
      </p:pic>
      <p:pic>
        <p:nvPicPr>
          <p:cNvPr id="554" name="Picture 16"/>
          <p:cNvPicPr/>
          <p:nvPr/>
        </p:nvPicPr>
        <p:blipFill>
          <a:blip r:embed="rId8"/>
          <a:stretch/>
        </p:blipFill>
        <p:spPr>
          <a:xfrm>
            <a:off x="7470720" y="2880360"/>
            <a:ext cx="664920" cy="378720"/>
          </a:xfrm>
          <a:prstGeom prst="rect">
            <a:avLst/>
          </a:prstGeom>
          <a:ln w="0">
            <a:noFill/>
          </a:ln>
        </p:spPr>
      </p:pic>
      <p:sp>
        <p:nvSpPr>
          <p:cNvPr id="555" name="Straight Arrow Connector 19"/>
          <p:cNvSpPr/>
          <p:nvPr/>
        </p:nvSpPr>
        <p:spPr>
          <a:xfrm>
            <a:off x="2368080" y="2967120"/>
            <a:ext cx="1138320" cy="2520"/>
          </a:xfrm>
          <a:custGeom>
            <a:avLst/>
            <a:gdLst/>
            <a:ahLst/>
            <a:cxnLst/>
            <a:rect l="l" t="t" r="r" b="b"/>
            <a:pathLst>
              <a:path w="21600" h="21600">
                <a:moveTo>
                  <a:pt x="0" y="0"/>
                </a:moveTo>
                <a:lnTo>
                  <a:pt x="21600" y="21600"/>
                </a:lnTo>
              </a:path>
            </a:pathLst>
          </a:custGeom>
          <a:noFill/>
          <a:ln>
            <a:solidFill>
              <a:srgbClr val="2955A6"/>
            </a:solidFill>
            <a:prstDash val="dash"/>
            <a:round/>
            <a:tailEnd type="triangle" w="med" len="med"/>
          </a:ln>
        </p:spPr>
        <p:style>
          <a:lnRef idx="1">
            <a:schemeClr val="accent1"/>
          </a:lnRef>
          <a:fillRef idx="0">
            <a:schemeClr val="accent1"/>
          </a:fillRef>
          <a:effectRef idx="0">
            <a:schemeClr val="accent1"/>
          </a:effectRef>
          <a:fontRef idx="minor"/>
        </p:style>
        <p:txBody>
          <a:bodyPr/>
          <a:lstStyle/>
          <a:p>
            <a:endParaRPr lang="en-GB"/>
          </a:p>
        </p:txBody>
      </p:sp>
      <p:sp>
        <p:nvSpPr>
          <p:cNvPr id="556" name="Straight Arrow Connector 21"/>
          <p:cNvSpPr/>
          <p:nvPr/>
        </p:nvSpPr>
        <p:spPr>
          <a:xfrm>
            <a:off x="4461120" y="2971440"/>
            <a:ext cx="970200" cy="360"/>
          </a:xfrm>
          <a:custGeom>
            <a:avLst/>
            <a:gdLst/>
            <a:ahLst/>
            <a:cxnLst/>
            <a:rect l="l" t="t" r="r" b="b"/>
            <a:pathLst>
              <a:path w="21600" h="21600">
                <a:moveTo>
                  <a:pt x="0" y="0"/>
                </a:moveTo>
                <a:lnTo>
                  <a:pt x="21600" y="21600"/>
                </a:lnTo>
              </a:path>
            </a:pathLst>
          </a:custGeom>
          <a:noFill/>
          <a:ln>
            <a:solidFill>
              <a:srgbClr val="2955A6"/>
            </a:solidFill>
            <a:prstDash val="dash"/>
            <a:round/>
            <a:headEnd type="triangle" w="med" len="med"/>
            <a:tailEnd type="triangle" w="med" len="med"/>
          </a:ln>
        </p:spPr>
        <p:style>
          <a:lnRef idx="1">
            <a:schemeClr val="accent1"/>
          </a:lnRef>
          <a:fillRef idx="0">
            <a:schemeClr val="accent1"/>
          </a:fillRef>
          <a:effectRef idx="0">
            <a:schemeClr val="accent1"/>
          </a:effectRef>
          <a:fontRef idx="minor"/>
        </p:style>
        <p:txBody>
          <a:bodyPr/>
          <a:lstStyle/>
          <a:p>
            <a:endParaRPr lang="en-GB"/>
          </a:p>
        </p:txBody>
      </p:sp>
      <p:sp>
        <p:nvSpPr>
          <p:cNvPr id="557" name="Straight Arrow Connector 24"/>
          <p:cNvSpPr/>
          <p:nvPr/>
        </p:nvSpPr>
        <p:spPr>
          <a:xfrm>
            <a:off x="6386040" y="2971440"/>
            <a:ext cx="940320" cy="360"/>
          </a:xfrm>
          <a:custGeom>
            <a:avLst/>
            <a:gdLst/>
            <a:ahLst/>
            <a:cxnLst/>
            <a:rect l="l" t="t" r="r" b="b"/>
            <a:pathLst>
              <a:path w="21600" h="21600">
                <a:moveTo>
                  <a:pt x="0" y="0"/>
                </a:moveTo>
                <a:lnTo>
                  <a:pt x="21600" y="21600"/>
                </a:lnTo>
              </a:path>
            </a:pathLst>
          </a:custGeom>
          <a:noFill/>
          <a:ln>
            <a:solidFill>
              <a:srgbClr val="2955A6"/>
            </a:solidFill>
            <a:prstDash val="dash"/>
            <a:round/>
            <a:headEnd type="triangle" w="med" len="med"/>
            <a:tailEnd type="triangle" w="med" len="med"/>
          </a:ln>
        </p:spPr>
        <p:style>
          <a:lnRef idx="1">
            <a:schemeClr val="accent1"/>
          </a:lnRef>
          <a:fillRef idx="0">
            <a:schemeClr val="accent1"/>
          </a:fillRef>
          <a:effectRef idx="0">
            <a:schemeClr val="accent1"/>
          </a:effectRef>
          <a:fontRef idx="minor"/>
        </p:style>
        <p:txBody>
          <a:bodyPr/>
          <a:lstStyle/>
          <a:p>
            <a:endParaRPr lang="en-GB"/>
          </a:p>
        </p:txBody>
      </p:sp>
      <p:sp>
        <p:nvSpPr>
          <p:cNvPr id="3" name="PlaceHolder 2"/>
          <p:cNvSpPr>
            <a:spLocks noGrp="1"/>
          </p:cNvSpPr>
          <p:nvPr>
            <p:ph type="sldNum" idx="1"/>
          </p:nvPr>
        </p:nvSpPr>
        <p:spPr/>
        <p:txBody>
          <a:bodyPr/>
          <a:lstStyle/>
          <a:p>
            <a:fld id="{8BCB752F-8CF1-42C2-B41C-D1A69239811B}" type="slidenum">
              <a:rPr/>
              <a:t>27</a:t>
            </a:fld>
            <a:endParaRPr/>
          </a:p>
        </p:txBody>
      </p:sp>
    </p:spTree>
    <p:extLst>
      <p:ext uri="{BB962C8B-B14F-4D97-AF65-F5344CB8AC3E}">
        <p14:creationId xmlns:p14="http://schemas.microsoft.com/office/powerpoint/2010/main" val="13369949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 name="PlaceHolder 1"/>
          <p:cNvSpPr>
            <a:spLocks noGrp="1"/>
          </p:cNvSpPr>
          <p:nvPr>
            <p:ph type="title"/>
          </p:nvPr>
        </p:nvSpPr>
        <p:spPr>
          <a:xfrm>
            <a:off x="423720" y="190440"/>
            <a:ext cx="8357760" cy="753120"/>
          </a:xfrm>
          <a:prstGeom prst="rect">
            <a:avLst/>
          </a:prstGeom>
          <a:noFill/>
          <a:ln w="0">
            <a:noFill/>
          </a:ln>
        </p:spPr>
        <p:txBody>
          <a:bodyPr lIns="68400" tIns="34200" rIns="68400" bIns="34200" anchor="t">
            <a:noAutofit/>
          </a:bodyPr>
          <a:lstStyle/>
          <a:p>
            <a:pPr>
              <a:lnSpc>
                <a:spcPct val="100000"/>
              </a:lnSpc>
              <a:buNone/>
            </a:pPr>
            <a:r>
              <a:rPr lang="en-US" sz="2250" b="0" strike="noStrike" spc="-1">
                <a:solidFill>
                  <a:srgbClr val="002E67"/>
                </a:solidFill>
                <a:latin typeface="Arial"/>
                <a:ea typeface="Arial"/>
              </a:rPr>
              <a:t>TM Forum datamodel and APIs for Marketplaces</a:t>
            </a:r>
            <a:endParaRPr lang="en-GB" sz="2250" b="0" strike="noStrike" spc="-1">
              <a:latin typeface="Arial"/>
            </a:endParaRPr>
          </a:p>
        </p:txBody>
      </p:sp>
      <p:sp>
        <p:nvSpPr>
          <p:cNvPr id="559" name="PlaceHolder 2"/>
          <p:cNvSpPr>
            <a:spLocks noGrp="1"/>
          </p:cNvSpPr>
          <p:nvPr>
            <p:ph type="sldNum" idx="11"/>
          </p:nvPr>
        </p:nvSpPr>
        <p:spPr>
          <a:xfrm>
            <a:off x="4055400" y="4869720"/>
            <a:ext cx="1031400" cy="272520"/>
          </a:xfrm>
          <a:prstGeom prst="rect">
            <a:avLst/>
          </a:prstGeom>
          <a:noFill/>
          <a:ln w="0">
            <a:noFill/>
          </a:ln>
        </p:spPr>
        <p:txBody>
          <a:bodyPr lIns="68400" tIns="34200" rIns="68400" bIns="34200" anchor="ctr">
            <a:noAutofit/>
          </a:bodyPr>
          <a:lstStyle>
            <a:lvl1pPr algn="ctr">
              <a:lnSpc>
                <a:spcPct val="100000"/>
              </a:lnSpc>
              <a:buNone/>
              <a:tabLst>
                <a:tab pos="0" algn="l"/>
              </a:tabLst>
              <a:defRPr lang="en-US" sz="980" b="1" strike="noStrike" spc="-1">
                <a:solidFill>
                  <a:srgbClr val="888888"/>
                </a:solidFill>
                <a:latin typeface="Arial"/>
                <a:ea typeface="Arial"/>
              </a:defRPr>
            </a:lvl1pPr>
          </a:lstStyle>
          <a:p>
            <a:pPr algn="ctr">
              <a:lnSpc>
                <a:spcPct val="100000"/>
              </a:lnSpc>
              <a:buNone/>
              <a:tabLst>
                <a:tab pos="0" algn="l"/>
              </a:tabLst>
            </a:pPr>
            <a:fld id="{AE21FF06-BDE9-4BAA-9CCB-E24BA405A279}" type="slidenum">
              <a:rPr lang="en-US" sz="980" b="1" strike="noStrike" spc="-1">
                <a:solidFill>
                  <a:srgbClr val="888888"/>
                </a:solidFill>
                <a:latin typeface="Arial"/>
                <a:ea typeface="Arial"/>
              </a:rPr>
              <a:t>28</a:t>
            </a:fld>
            <a:endParaRPr lang="en-GB" sz="980" b="0" strike="noStrike" spc="-1">
              <a:latin typeface="Times New Roman"/>
            </a:endParaRPr>
          </a:p>
        </p:txBody>
      </p:sp>
      <p:pic>
        <p:nvPicPr>
          <p:cNvPr id="560" name="Picture 2"/>
          <p:cNvPicPr/>
          <p:nvPr/>
        </p:nvPicPr>
        <p:blipFill>
          <a:blip r:embed="rId2"/>
          <a:stretch/>
        </p:blipFill>
        <p:spPr>
          <a:xfrm>
            <a:off x="655560" y="806400"/>
            <a:ext cx="7470000" cy="3958560"/>
          </a:xfrm>
          <a:prstGeom prst="rect">
            <a:avLst/>
          </a:prstGeom>
          <a:ln w="0">
            <a:noFill/>
          </a:ln>
        </p:spPr>
      </p:pic>
      <p:sp>
        <p:nvSpPr>
          <p:cNvPr id="561" name="Rectangle 3"/>
          <p:cNvSpPr/>
          <p:nvPr/>
        </p:nvSpPr>
        <p:spPr>
          <a:xfrm>
            <a:off x="4482360" y="1146960"/>
            <a:ext cx="1622520" cy="3721320"/>
          </a:xfrm>
          <a:prstGeom prst="rect">
            <a:avLst/>
          </a:prstGeom>
          <a:noFill/>
          <a:ln w="38100">
            <a:solidFill>
              <a:srgbClr val="FF0000"/>
            </a:solidFill>
            <a:round/>
          </a:ln>
        </p:spPr>
        <p:style>
          <a:lnRef idx="2">
            <a:schemeClr val="accent1">
              <a:shade val="15000"/>
            </a:schemeClr>
          </a:lnRef>
          <a:fillRef idx="1">
            <a:schemeClr val="accent1"/>
          </a:fillRef>
          <a:effectRef idx="0">
            <a:schemeClr val="accent1"/>
          </a:effectRef>
          <a:fontRef idx="minor"/>
        </p:style>
        <p:txBody>
          <a:bodyPr/>
          <a:lstStyle/>
          <a:p>
            <a:endParaRPr lang="en-GB"/>
          </a:p>
        </p:txBody>
      </p:sp>
    </p:spTree>
    <p:extLst>
      <p:ext uri="{BB962C8B-B14F-4D97-AF65-F5344CB8AC3E}">
        <p14:creationId xmlns:p14="http://schemas.microsoft.com/office/powerpoint/2010/main" val="2872801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67" name="Picture 666"/>
          <p:cNvPicPr/>
          <p:nvPr/>
        </p:nvPicPr>
        <p:blipFill>
          <a:blip r:embed="rId2"/>
          <a:stretch/>
        </p:blipFill>
        <p:spPr>
          <a:xfrm>
            <a:off x="720000" y="213840"/>
            <a:ext cx="7920000" cy="4455000"/>
          </a:xfrm>
          <a:prstGeom prst="rect">
            <a:avLst/>
          </a:prstGeom>
          <a:ln w="0">
            <a:noFill/>
          </a:ln>
        </p:spPr>
      </p:pic>
    </p:spTree>
    <p:extLst>
      <p:ext uri="{BB962C8B-B14F-4D97-AF65-F5344CB8AC3E}">
        <p14:creationId xmlns:p14="http://schemas.microsoft.com/office/powerpoint/2010/main" val="99423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a:extLst>
              <a:ext uri="{FF2B5EF4-FFF2-40B4-BE49-F238E27FC236}">
                <a16:creationId xmlns:a16="http://schemas.microsoft.com/office/drawing/2014/main" id="{CBBF5942-3AD2-3EEF-4287-44AB307FB9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4088" y="862771"/>
            <a:ext cx="7564953" cy="3124654"/>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0742F113-E09E-BB3F-5F1B-6EDE7490C2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698" y="692402"/>
            <a:ext cx="7219043" cy="564099"/>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a:extLst>
              <a:ext uri="{FF2B5EF4-FFF2-40B4-BE49-F238E27FC236}">
                <a16:creationId xmlns:a16="http://schemas.microsoft.com/office/drawing/2014/main" id="{AE5DE9C2-FE74-DB68-F632-3D3724C21CB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8189"/>
            <a:ext cx="9144000" cy="6842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24564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2" name="PlaceHolder 1"/>
          <p:cNvSpPr>
            <a:spLocks noGrp="1"/>
          </p:cNvSpPr>
          <p:nvPr>
            <p:ph type="title"/>
          </p:nvPr>
        </p:nvSpPr>
        <p:spPr>
          <a:xfrm>
            <a:off x="423720" y="190440"/>
            <a:ext cx="8357760" cy="753120"/>
          </a:xfrm>
          <a:prstGeom prst="rect">
            <a:avLst/>
          </a:prstGeom>
          <a:noFill/>
          <a:ln w="0">
            <a:noFill/>
          </a:ln>
        </p:spPr>
        <p:txBody>
          <a:bodyPr lIns="68400" tIns="34200" rIns="68400" bIns="34200" anchor="t">
            <a:noAutofit/>
          </a:bodyPr>
          <a:lstStyle/>
          <a:p>
            <a:pPr>
              <a:lnSpc>
                <a:spcPct val="100000"/>
              </a:lnSpc>
              <a:buNone/>
            </a:pPr>
            <a:r>
              <a:rPr lang="en-US" sz="2250" b="0" strike="noStrike" spc="-1">
                <a:solidFill>
                  <a:srgbClr val="002E67"/>
                </a:solidFill>
                <a:latin typeface="Arial"/>
                <a:ea typeface="Arial"/>
              </a:rPr>
              <a:t>TM Forum APIs for Marketplaces - Model (Simplification)</a:t>
            </a:r>
            <a:endParaRPr lang="en-GB" sz="2250" b="0" strike="noStrike" spc="-1">
              <a:latin typeface="Arial"/>
            </a:endParaRPr>
          </a:p>
        </p:txBody>
      </p:sp>
      <p:sp>
        <p:nvSpPr>
          <p:cNvPr id="563" name="PlaceHolder 2"/>
          <p:cNvSpPr>
            <a:spLocks noGrp="1"/>
          </p:cNvSpPr>
          <p:nvPr>
            <p:ph type="sldNum" idx="12"/>
          </p:nvPr>
        </p:nvSpPr>
        <p:spPr>
          <a:xfrm>
            <a:off x="4055400" y="4869720"/>
            <a:ext cx="1031400" cy="272520"/>
          </a:xfrm>
          <a:prstGeom prst="rect">
            <a:avLst/>
          </a:prstGeom>
          <a:noFill/>
          <a:ln w="0">
            <a:noFill/>
          </a:ln>
        </p:spPr>
        <p:txBody>
          <a:bodyPr lIns="68400" tIns="34200" rIns="68400" bIns="34200" anchor="ctr">
            <a:noAutofit/>
          </a:bodyPr>
          <a:lstStyle>
            <a:lvl1pPr algn="ctr">
              <a:lnSpc>
                <a:spcPct val="100000"/>
              </a:lnSpc>
              <a:buNone/>
              <a:tabLst>
                <a:tab pos="0" algn="l"/>
              </a:tabLst>
              <a:defRPr lang="en-US" sz="980" b="1" strike="noStrike" spc="-1">
                <a:solidFill>
                  <a:srgbClr val="888888"/>
                </a:solidFill>
                <a:latin typeface="Arial"/>
                <a:ea typeface="Arial"/>
              </a:defRPr>
            </a:lvl1pPr>
          </a:lstStyle>
          <a:p>
            <a:pPr algn="ctr">
              <a:lnSpc>
                <a:spcPct val="100000"/>
              </a:lnSpc>
              <a:buNone/>
              <a:tabLst>
                <a:tab pos="0" algn="l"/>
              </a:tabLst>
            </a:pPr>
            <a:fld id="{E10EA2E1-ABA9-41F2-B987-E4CC282962A8}" type="slidenum">
              <a:rPr lang="en-US" sz="980" b="1" strike="noStrike" spc="-1">
                <a:solidFill>
                  <a:srgbClr val="888888"/>
                </a:solidFill>
                <a:latin typeface="Arial"/>
                <a:ea typeface="Arial"/>
              </a:rPr>
              <a:t>30</a:t>
            </a:fld>
            <a:endParaRPr lang="en-GB" sz="980" b="0" strike="noStrike" spc="-1">
              <a:latin typeface="Times New Roman"/>
            </a:endParaRPr>
          </a:p>
        </p:txBody>
      </p:sp>
      <p:grpSp>
        <p:nvGrpSpPr>
          <p:cNvPr id="564" name="Google Shape;611;p71"/>
          <p:cNvGrpSpPr/>
          <p:nvPr/>
        </p:nvGrpSpPr>
        <p:grpSpPr>
          <a:xfrm>
            <a:off x="7532640" y="2386440"/>
            <a:ext cx="99360" cy="306720"/>
            <a:chOff x="7532640" y="2386440"/>
            <a:chExt cx="99360" cy="306720"/>
          </a:xfrm>
        </p:grpSpPr>
        <p:sp>
          <p:nvSpPr>
            <p:cNvPr id="565" name="Google Shape;612;p71"/>
            <p:cNvSpPr/>
            <p:nvPr/>
          </p:nvSpPr>
          <p:spPr>
            <a:xfrm rot="10800000" flipH="1" flipV="1">
              <a:off x="7532640" y="2386080"/>
              <a:ext cx="99360" cy="71640"/>
            </a:xfrm>
            <a:prstGeom prst="triangle">
              <a:avLst>
                <a:gd name="adj" fmla="val 50000"/>
              </a:avLst>
            </a:prstGeom>
            <a:solidFill>
              <a:schemeClr val="lt1"/>
            </a:solidFill>
            <a:ln w="25400">
              <a:solidFill>
                <a:srgbClr val="395E89"/>
              </a:solidFill>
              <a:round/>
            </a:ln>
          </p:spPr>
          <p:style>
            <a:lnRef idx="0">
              <a:scrgbClr r="0" g="0" b="0"/>
            </a:lnRef>
            <a:fillRef idx="0">
              <a:scrgbClr r="0" g="0" b="0"/>
            </a:fillRef>
            <a:effectRef idx="0">
              <a:scrgbClr r="0" g="0" b="0"/>
            </a:effectRef>
            <a:fontRef idx="minor"/>
          </p:style>
          <p:txBody>
            <a:bodyPr/>
            <a:lstStyle/>
            <a:p>
              <a:endParaRPr lang="en-GB"/>
            </a:p>
          </p:txBody>
        </p:sp>
        <p:sp>
          <p:nvSpPr>
            <p:cNvPr id="566" name="Google Shape;613;p71"/>
            <p:cNvSpPr/>
            <p:nvPr/>
          </p:nvSpPr>
          <p:spPr>
            <a:xfrm rot="10800000" flipV="1">
              <a:off x="7582680" y="2459160"/>
              <a:ext cx="360" cy="233640"/>
            </a:xfrm>
            <a:custGeom>
              <a:avLst/>
              <a:gdLst/>
              <a:ahLst/>
              <a:cxnLst/>
              <a:rect l="l" t="t" r="r" b="b"/>
              <a:pathLst>
                <a:path w="21600" h="21600">
                  <a:moveTo>
                    <a:pt x="0" y="0"/>
                  </a:moveTo>
                  <a:lnTo>
                    <a:pt x="21600" y="21600"/>
                  </a:lnTo>
                </a:path>
              </a:pathLst>
            </a:custGeom>
            <a:solidFill>
              <a:schemeClr val="lt1"/>
            </a:solidFill>
            <a:ln w="25400">
              <a:solidFill>
                <a:srgbClr val="395E89"/>
              </a:solidFill>
              <a:round/>
            </a:ln>
          </p:spPr>
          <p:style>
            <a:lnRef idx="0">
              <a:scrgbClr r="0" g="0" b="0"/>
            </a:lnRef>
            <a:fillRef idx="0">
              <a:scrgbClr r="0" g="0" b="0"/>
            </a:fillRef>
            <a:effectRef idx="0">
              <a:scrgbClr r="0" g="0" b="0"/>
            </a:effectRef>
            <a:fontRef idx="minor"/>
          </p:style>
          <p:txBody>
            <a:bodyPr/>
            <a:lstStyle/>
            <a:p>
              <a:endParaRPr lang="en-GB"/>
            </a:p>
          </p:txBody>
        </p:sp>
      </p:grpSp>
      <p:grpSp>
        <p:nvGrpSpPr>
          <p:cNvPr id="567" name="Google Shape;614;p71"/>
          <p:cNvGrpSpPr/>
          <p:nvPr/>
        </p:nvGrpSpPr>
        <p:grpSpPr>
          <a:xfrm>
            <a:off x="6474240" y="1159200"/>
            <a:ext cx="72360" cy="357120"/>
            <a:chOff x="6474240" y="1159200"/>
            <a:chExt cx="72360" cy="357120"/>
          </a:xfrm>
        </p:grpSpPr>
        <p:sp>
          <p:nvSpPr>
            <p:cNvPr id="568" name="Google Shape;615;p71"/>
            <p:cNvSpPr/>
            <p:nvPr/>
          </p:nvSpPr>
          <p:spPr>
            <a:xfrm rot="8100000">
              <a:off x="6484680" y="1169640"/>
              <a:ext cx="51120" cy="51120"/>
            </a:xfrm>
            <a:prstGeom prst="rect">
              <a:avLst/>
            </a:prstGeom>
            <a:solidFill>
              <a:schemeClr val="accent1"/>
            </a:solidFill>
            <a:ln w="25400">
              <a:solidFill>
                <a:srgbClr val="395E89"/>
              </a:solidFill>
              <a:round/>
            </a:ln>
          </p:spPr>
          <p:style>
            <a:lnRef idx="0">
              <a:scrgbClr r="0" g="0" b="0"/>
            </a:lnRef>
            <a:fillRef idx="0">
              <a:scrgbClr r="0" g="0" b="0"/>
            </a:fillRef>
            <a:effectRef idx="0">
              <a:scrgbClr r="0" g="0" b="0"/>
            </a:effectRef>
            <a:fontRef idx="minor"/>
          </p:style>
          <p:txBody>
            <a:bodyPr/>
            <a:lstStyle/>
            <a:p>
              <a:endParaRPr lang="en-GB"/>
            </a:p>
          </p:txBody>
        </p:sp>
        <p:sp>
          <p:nvSpPr>
            <p:cNvPr id="569" name="Google Shape;616;p71"/>
            <p:cNvSpPr/>
            <p:nvPr/>
          </p:nvSpPr>
          <p:spPr>
            <a:xfrm rot="5400000">
              <a:off x="6351120" y="1357920"/>
              <a:ext cx="316440" cy="360"/>
            </a:xfrm>
            <a:custGeom>
              <a:avLst/>
              <a:gdLst/>
              <a:ahLst/>
              <a:cxnLst/>
              <a:rect l="l" t="t" r="r" b="b"/>
              <a:pathLst>
                <a:path w="21600" h="21600">
                  <a:moveTo>
                    <a:pt x="0" y="0"/>
                  </a:moveTo>
                  <a:lnTo>
                    <a:pt x="21600" y="21600"/>
                  </a:lnTo>
                </a:path>
              </a:pathLst>
            </a:cu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grpSp>
      <p:sp>
        <p:nvSpPr>
          <p:cNvPr id="570" name="Google Shape;617;p71"/>
          <p:cNvSpPr/>
          <p:nvPr/>
        </p:nvSpPr>
        <p:spPr>
          <a:xfrm>
            <a:off x="3080160" y="2688120"/>
            <a:ext cx="696240" cy="314280"/>
          </a:xfrm>
          <a:prstGeom prst="rect">
            <a:avLst/>
          </a:prstGeom>
          <a:solidFill>
            <a:schemeClr val="lt1"/>
          </a:solidFill>
          <a:ln w="25400">
            <a:solidFill>
              <a:srgbClr val="395E89"/>
            </a:solidFill>
            <a:round/>
          </a:ln>
        </p:spPr>
        <p:style>
          <a:lnRef idx="0">
            <a:scrgbClr r="0" g="0" b="0"/>
          </a:lnRef>
          <a:fillRef idx="0">
            <a:scrgbClr r="0" g="0" b="0"/>
          </a:fillRef>
          <a:effectRef idx="0">
            <a:scrgbClr r="0" g="0" b="0"/>
          </a:effectRef>
          <a:fontRef idx="minor"/>
        </p:style>
        <p:txBody>
          <a:bodyPr lIns="68400" tIns="34200" rIns="68400" bIns="34200" anchor="ctr">
            <a:noAutofit/>
          </a:bodyPr>
          <a:lstStyle/>
          <a:p>
            <a:pPr algn="ctr">
              <a:lnSpc>
                <a:spcPct val="100000"/>
              </a:lnSpc>
              <a:buNone/>
            </a:pPr>
            <a:r>
              <a:rPr lang="en-US" sz="750" b="0" strike="noStrike" spc="-1">
                <a:solidFill>
                  <a:srgbClr val="000000"/>
                </a:solidFill>
                <a:latin typeface="Arial"/>
                <a:ea typeface="Arial"/>
              </a:rPr>
              <a:t>Product</a:t>
            </a:r>
            <a:endParaRPr lang="en-GB" sz="750" b="0" strike="noStrike" spc="-1">
              <a:latin typeface="Arial"/>
            </a:endParaRPr>
          </a:p>
        </p:txBody>
      </p:sp>
      <p:sp>
        <p:nvSpPr>
          <p:cNvPr id="571" name="Google Shape;618;p71"/>
          <p:cNvSpPr/>
          <p:nvPr/>
        </p:nvSpPr>
        <p:spPr>
          <a:xfrm>
            <a:off x="2006640" y="3310200"/>
            <a:ext cx="696240" cy="314280"/>
          </a:xfrm>
          <a:prstGeom prst="rect">
            <a:avLst/>
          </a:prstGeom>
          <a:solidFill>
            <a:schemeClr val="lt1"/>
          </a:solidFill>
          <a:ln w="25400">
            <a:solidFill>
              <a:srgbClr val="395E89"/>
            </a:solidFill>
            <a:round/>
          </a:ln>
        </p:spPr>
        <p:style>
          <a:lnRef idx="0">
            <a:scrgbClr r="0" g="0" b="0"/>
          </a:lnRef>
          <a:fillRef idx="0">
            <a:scrgbClr r="0" g="0" b="0"/>
          </a:fillRef>
          <a:effectRef idx="0">
            <a:scrgbClr r="0" g="0" b="0"/>
          </a:effectRef>
          <a:fontRef idx="minor"/>
        </p:style>
        <p:txBody>
          <a:bodyPr lIns="68400" tIns="34200" rIns="68400" bIns="34200" anchor="ctr">
            <a:noAutofit/>
          </a:bodyPr>
          <a:lstStyle/>
          <a:p>
            <a:pPr algn="ctr">
              <a:lnSpc>
                <a:spcPct val="100000"/>
              </a:lnSpc>
              <a:buNone/>
            </a:pPr>
            <a:r>
              <a:rPr lang="en-US" sz="750" b="0" strike="noStrike" spc="-1">
                <a:solidFill>
                  <a:srgbClr val="000000"/>
                </a:solidFill>
                <a:latin typeface="Arial"/>
                <a:ea typeface="Arial"/>
              </a:rPr>
              <a:t>Resource</a:t>
            </a:r>
            <a:endParaRPr lang="en-GB" sz="750" b="0" strike="noStrike" spc="-1">
              <a:latin typeface="Arial"/>
            </a:endParaRPr>
          </a:p>
        </p:txBody>
      </p:sp>
      <p:sp>
        <p:nvSpPr>
          <p:cNvPr id="572" name="Google Shape;619;p71"/>
          <p:cNvSpPr/>
          <p:nvPr/>
        </p:nvSpPr>
        <p:spPr>
          <a:xfrm>
            <a:off x="4153680" y="3310200"/>
            <a:ext cx="696240" cy="314280"/>
          </a:xfrm>
          <a:prstGeom prst="rect">
            <a:avLst/>
          </a:prstGeom>
          <a:solidFill>
            <a:schemeClr val="lt1"/>
          </a:solidFill>
          <a:ln w="25400">
            <a:solidFill>
              <a:srgbClr val="395E89"/>
            </a:solidFill>
            <a:round/>
          </a:ln>
        </p:spPr>
        <p:style>
          <a:lnRef idx="0">
            <a:scrgbClr r="0" g="0" b="0"/>
          </a:lnRef>
          <a:fillRef idx="0">
            <a:scrgbClr r="0" g="0" b="0"/>
          </a:fillRef>
          <a:effectRef idx="0">
            <a:scrgbClr r="0" g="0" b="0"/>
          </a:effectRef>
          <a:fontRef idx="minor"/>
        </p:style>
        <p:txBody>
          <a:bodyPr lIns="68400" tIns="34200" rIns="68400" bIns="34200" anchor="ctr">
            <a:noAutofit/>
          </a:bodyPr>
          <a:lstStyle/>
          <a:p>
            <a:pPr algn="ctr">
              <a:lnSpc>
                <a:spcPct val="100000"/>
              </a:lnSpc>
              <a:buNone/>
            </a:pPr>
            <a:r>
              <a:rPr lang="en-US" sz="750" b="0" strike="noStrike" spc="-1">
                <a:solidFill>
                  <a:srgbClr val="000000"/>
                </a:solidFill>
                <a:latin typeface="Arial"/>
                <a:ea typeface="Arial"/>
              </a:rPr>
              <a:t>Service</a:t>
            </a:r>
            <a:endParaRPr lang="en-GB" sz="750" b="0" strike="noStrike" spc="-1">
              <a:latin typeface="Arial"/>
            </a:endParaRPr>
          </a:p>
        </p:txBody>
      </p:sp>
      <p:sp>
        <p:nvSpPr>
          <p:cNvPr id="573" name="Google Shape;620;p71"/>
          <p:cNvSpPr/>
          <p:nvPr/>
        </p:nvSpPr>
        <p:spPr>
          <a:xfrm>
            <a:off x="2006640" y="822960"/>
            <a:ext cx="696240" cy="314280"/>
          </a:xfrm>
          <a:prstGeom prst="rect">
            <a:avLst/>
          </a:prstGeom>
          <a:solidFill>
            <a:schemeClr val="lt1"/>
          </a:solidFill>
          <a:ln w="25400">
            <a:solidFill>
              <a:srgbClr val="395E89"/>
            </a:solidFill>
            <a:round/>
          </a:ln>
        </p:spPr>
        <p:style>
          <a:lnRef idx="0">
            <a:scrgbClr r="0" g="0" b="0"/>
          </a:lnRef>
          <a:fillRef idx="0">
            <a:scrgbClr r="0" g="0" b="0"/>
          </a:fillRef>
          <a:effectRef idx="0">
            <a:scrgbClr r="0" g="0" b="0"/>
          </a:effectRef>
          <a:fontRef idx="minor"/>
        </p:style>
        <p:txBody>
          <a:bodyPr lIns="68400" tIns="34200" rIns="68400" bIns="34200" anchor="ctr">
            <a:noAutofit/>
          </a:bodyPr>
          <a:lstStyle/>
          <a:p>
            <a:pPr algn="ctr">
              <a:lnSpc>
                <a:spcPct val="100000"/>
              </a:lnSpc>
              <a:buNone/>
            </a:pPr>
            <a:r>
              <a:rPr lang="en-US" sz="750" b="0" strike="noStrike" spc="-1">
                <a:solidFill>
                  <a:srgbClr val="000000"/>
                </a:solidFill>
                <a:latin typeface="Arial"/>
                <a:ea typeface="Arial"/>
              </a:rPr>
              <a:t>Resource Specification</a:t>
            </a:r>
            <a:endParaRPr lang="en-GB" sz="750" b="0" strike="noStrike" spc="-1">
              <a:latin typeface="Arial"/>
            </a:endParaRPr>
          </a:p>
        </p:txBody>
      </p:sp>
      <p:sp>
        <p:nvSpPr>
          <p:cNvPr id="574" name="Google Shape;621;p71"/>
          <p:cNvSpPr/>
          <p:nvPr/>
        </p:nvSpPr>
        <p:spPr>
          <a:xfrm>
            <a:off x="6160680" y="1444680"/>
            <a:ext cx="696240" cy="314280"/>
          </a:xfrm>
          <a:prstGeom prst="rect">
            <a:avLst/>
          </a:prstGeom>
          <a:solidFill>
            <a:schemeClr val="lt1"/>
          </a:solidFill>
          <a:ln w="25400">
            <a:solidFill>
              <a:srgbClr val="395E89"/>
            </a:solidFill>
            <a:round/>
          </a:ln>
        </p:spPr>
        <p:style>
          <a:lnRef idx="0">
            <a:scrgbClr r="0" g="0" b="0"/>
          </a:lnRef>
          <a:fillRef idx="0">
            <a:scrgbClr r="0" g="0" b="0"/>
          </a:fillRef>
          <a:effectRef idx="0">
            <a:scrgbClr r="0" g="0" b="0"/>
          </a:effectRef>
          <a:fontRef idx="minor"/>
        </p:style>
        <p:txBody>
          <a:bodyPr lIns="68400" tIns="34200" rIns="68400" bIns="34200" anchor="ctr">
            <a:noAutofit/>
          </a:bodyPr>
          <a:lstStyle/>
          <a:p>
            <a:pPr algn="ctr">
              <a:lnSpc>
                <a:spcPct val="100000"/>
              </a:lnSpc>
              <a:buNone/>
            </a:pPr>
            <a:r>
              <a:rPr lang="en-US" sz="750" b="0" strike="noStrike" spc="-1">
                <a:solidFill>
                  <a:srgbClr val="000000"/>
                </a:solidFill>
                <a:latin typeface="Arial"/>
                <a:ea typeface="Arial"/>
              </a:rPr>
              <a:t>Product Offering</a:t>
            </a:r>
            <a:endParaRPr lang="en-GB" sz="750" b="0" strike="noStrike" spc="-1">
              <a:latin typeface="Arial"/>
            </a:endParaRPr>
          </a:p>
        </p:txBody>
      </p:sp>
      <p:sp>
        <p:nvSpPr>
          <p:cNvPr id="575" name="Google Shape;622;p71"/>
          <p:cNvSpPr/>
          <p:nvPr/>
        </p:nvSpPr>
        <p:spPr>
          <a:xfrm>
            <a:off x="6160680" y="822960"/>
            <a:ext cx="696240" cy="314280"/>
          </a:xfrm>
          <a:prstGeom prst="rect">
            <a:avLst/>
          </a:prstGeom>
          <a:solidFill>
            <a:schemeClr val="lt1"/>
          </a:solidFill>
          <a:ln w="25400">
            <a:solidFill>
              <a:srgbClr val="395E89"/>
            </a:solidFill>
            <a:round/>
          </a:ln>
        </p:spPr>
        <p:style>
          <a:lnRef idx="0">
            <a:scrgbClr r="0" g="0" b="0"/>
          </a:lnRef>
          <a:fillRef idx="0">
            <a:scrgbClr r="0" g="0" b="0"/>
          </a:fillRef>
          <a:effectRef idx="0">
            <a:scrgbClr r="0" g="0" b="0"/>
          </a:effectRef>
          <a:fontRef idx="minor"/>
        </p:style>
        <p:txBody>
          <a:bodyPr lIns="68400" tIns="34200" rIns="68400" bIns="34200" anchor="ctr">
            <a:noAutofit/>
          </a:bodyPr>
          <a:lstStyle/>
          <a:p>
            <a:pPr algn="ctr">
              <a:lnSpc>
                <a:spcPct val="100000"/>
              </a:lnSpc>
              <a:buNone/>
            </a:pPr>
            <a:r>
              <a:rPr lang="en-US" sz="750" b="0" strike="noStrike" spc="-1">
                <a:solidFill>
                  <a:srgbClr val="000000"/>
                </a:solidFill>
                <a:latin typeface="Arial"/>
                <a:ea typeface="Arial"/>
              </a:rPr>
              <a:t>Product Catalog</a:t>
            </a:r>
            <a:endParaRPr lang="en-GB" sz="750" b="0" strike="noStrike" spc="-1">
              <a:latin typeface="Arial"/>
            </a:endParaRPr>
          </a:p>
        </p:txBody>
      </p:sp>
      <p:sp>
        <p:nvSpPr>
          <p:cNvPr id="576" name="Google Shape;623;p71"/>
          <p:cNvSpPr/>
          <p:nvPr/>
        </p:nvSpPr>
        <p:spPr>
          <a:xfrm>
            <a:off x="6160680" y="2688120"/>
            <a:ext cx="696240" cy="314280"/>
          </a:xfrm>
          <a:prstGeom prst="rect">
            <a:avLst/>
          </a:prstGeom>
          <a:solidFill>
            <a:schemeClr val="lt1"/>
          </a:solidFill>
          <a:ln w="25400">
            <a:solidFill>
              <a:srgbClr val="395E89"/>
            </a:solidFill>
            <a:round/>
          </a:ln>
        </p:spPr>
        <p:style>
          <a:lnRef idx="0">
            <a:scrgbClr r="0" g="0" b="0"/>
          </a:lnRef>
          <a:fillRef idx="0">
            <a:scrgbClr r="0" g="0" b="0"/>
          </a:fillRef>
          <a:effectRef idx="0">
            <a:scrgbClr r="0" g="0" b="0"/>
          </a:effectRef>
          <a:fontRef idx="minor"/>
        </p:style>
        <p:txBody>
          <a:bodyPr lIns="68400" tIns="34200" rIns="68400" bIns="34200" anchor="ctr">
            <a:noAutofit/>
          </a:bodyPr>
          <a:lstStyle/>
          <a:p>
            <a:pPr algn="ctr">
              <a:lnSpc>
                <a:spcPct val="100000"/>
              </a:lnSpc>
              <a:buNone/>
            </a:pPr>
            <a:r>
              <a:rPr lang="en-US" sz="750" b="0" strike="noStrike" spc="-1">
                <a:solidFill>
                  <a:srgbClr val="000000"/>
                </a:solidFill>
                <a:latin typeface="Arial"/>
                <a:ea typeface="Arial"/>
              </a:rPr>
              <a:t>Product Order</a:t>
            </a:r>
            <a:endParaRPr lang="en-GB" sz="750" b="0" strike="noStrike" spc="-1">
              <a:latin typeface="Arial"/>
            </a:endParaRPr>
          </a:p>
        </p:txBody>
      </p:sp>
      <p:sp>
        <p:nvSpPr>
          <p:cNvPr id="577" name="Google Shape;624;p71"/>
          <p:cNvSpPr/>
          <p:nvPr/>
        </p:nvSpPr>
        <p:spPr>
          <a:xfrm>
            <a:off x="7234200" y="2066400"/>
            <a:ext cx="696240" cy="314280"/>
          </a:xfrm>
          <a:prstGeom prst="rect">
            <a:avLst/>
          </a:prstGeom>
          <a:solidFill>
            <a:schemeClr val="lt1"/>
          </a:solidFill>
          <a:ln w="25400">
            <a:solidFill>
              <a:srgbClr val="395E89"/>
            </a:solidFill>
            <a:round/>
          </a:ln>
        </p:spPr>
        <p:style>
          <a:lnRef idx="0">
            <a:scrgbClr r="0" g="0" b="0"/>
          </a:lnRef>
          <a:fillRef idx="0">
            <a:scrgbClr r="0" g="0" b="0"/>
          </a:fillRef>
          <a:effectRef idx="0">
            <a:scrgbClr r="0" g="0" b="0"/>
          </a:effectRef>
          <a:fontRef idx="minor"/>
        </p:style>
        <p:txBody>
          <a:bodyPr lIns="68400" tIns="34200" rIns="68400" bIns="34200" anchor="ctr">
            <a:noAutofit/>
          </a:bodyPr>
          <a:lstStyle/>
          <a:p>
            <a:pPr algn="ctr">
              <a:lnSpc>
                <a:spcPct val="100000"/>
              </a:lnSpc>
              <a:buNone/>
            </a:pPr>
            <a:r>
              <a:rPr lang="en-US" sz="750" b="0" strike="noStrike" spc="-1">
                <a:solidFill>
                  <a:srgbClr val="000000"/>
                </a:solidFill>
                <a:latin typeface="Arial"/>
                <a:ea typeface="Arial"/>
              </a:rPr>
              <a:t>Party</a:t>
            </a:r>
            <a:endParaRPr lang="en-GB" sz="750" b="0" strike="noStrike" spc="-1">
              <a:latin typeface="Arial"/>
            </a:endParaRPr>
          </a:p>
        </p:txBody>
      </p:sp>
      <p:sp>
        <p:nvSpPr>
          <p:cNvPr id="578" name="Google Shape;625;p71"/>
          <p:cNvSpPr/>
          <p:nvPr/>
        </p:nvSpPr>
        <p:spPr>
          <a:xfrm>
            <a:off x="4153680" y="822960"/>
            <a:ext cx="696240" cy="314280"/>
          </a:xfrm>
          <a:prstGeom prst="rect">
            <a:avLst/>
          </a:prstGeom>
          <a:solidFill>
            <a:schemeClr val="lt1"/>
          </a:solidFill>
          <a:ln w="25400">
            <a:solidFill>
              <a:srgbClr val="395E89"/>
            </a:solidFill>
            <a:round/>
          </a:ln>
        </p:spPr>
        <p:style>
          <a:lnRef idx="0">
            <a:scrgbClr r="0" g="0" b="0"/>
          </a:lnRef>
          <a:fillRef idx="0">
            <a:scrgbClr r="0" g="0" b="0"/>
          </a:fillRef>
          <a:effectRef idx="0">
            <a:scrgbClr r="0" g="0" b="0"/>
          </a:effectRef>
          <a:fontRef idx="minor"/>
        </p:style>
        <p:txBody>
          <a:bodyPr lIns="68400" tIns="34200" rIns="68400" bIns="34200" anchor="ctr">
            <a:noAutofit/>
          </a:bodyPr>
          <a:lstStyle/>
          <a:p>
            <a:pPr algn="ctr">
              <a:lnSpc>
                <a:spcPct val="100000"/>
              </a:lnSpc>
              <a:buNone/>
            </a:pPr>
            <a:r>
              <a:rPr lang="en-US" sz="750" b="0" strike="noStrike" spc="-1">
                <a:solidFill>
                  <a:srgbClr val="000000"/>
                </a:solidFill>
                <a:latin typeface="Arial"/>
                <a:ea typeface="Arial"/>
              </a:rPr>
              <a:t>Service Specification</a:t>
            </a:r>
            <a:endParaRPr lang="en-GB" sz="750" b="0" strike="noStrike" spc="-1">
              <a:latin typeface="Arial"/>
            </a:endParaRPr>
          </a:p>
        </p:txBody>
      </p:sp>
      <p:sp>
        <p:nvSpPr>
          <p:cNvPr id="579" name="Google Shape;626;p71"/>
          <p:cNvSpPr/>
          <p:nvPr/>
        </p:nvSpPr>
        <p:spPr>
          <a:xfrm>
            <a:off x="3080160" y="1444680"/>
            <a:ext cx="696240" cy="314280"/>
          </a:xfrm>
          <a:prstGeom prst="rect">
            <a:avLst/>
          </a:prstGeom>
          <a:solidFill>
            <a:schemeClr val="lt1"/>
          </a:solidFill>
          <a:ln w="25400">
            <a:solidFill>
              <a:srgbClr val="395E89"/>
            </a:solidFill>
            <a:round/>
          </a:ln>
        </p:spPr>
        <p:style>
          <a:lnRef idx="0">
            <a:scrgbClr r="0" g="0" b="0"/>
          </a:lnRef>
          <a:fillRef idx="0">
            <a:scrgbClr r="0" g="0" b="0"/>
          </a:fillRef>
          <a:effectRef idx="0">
            <a:scrgbClr r="0" g="0" b="0"/>
          </a:effectRef>
          <a:fontRef idx="minor"/>
        </p:style>
        <p:txBody>
          <a:bodyPr lIns="68400" tIns="34200" rIns="68400" bIns="34200" anchor="ctr">
            <a:noAutofit/>
          </a:bodyPr>
          <a:lstStyle/>
          <a:p>
            <a:pPr algn="ctr">
              <a:lnSpc>
                <a:spcPct val="100000"/>
              </a:lnSpc>
              <a:buNone/>
            </a:pPr>
            <a:r>
              <a:rPr lang="en-US" sz="750" b="0" strike="noStrike" spc="-1">
                <a:solidFill>
                  <a:srgbClr val="000000"/>
                </a:solidFill>
                <a:latin typeface="Arial"/>
                <a:ea typeface="Arial"/>
              </a:rPr>
              <a:t>Product Specification</a:t>
            </a:r>
            <a:endParaRPr lang="en-GB" sz="750" b="0" strike="noStrike" spc="-1">
              <a:latin typeface="Arial"/>
            </a:endParaRPr>
          </a:p>
        </p:txBody>
      </p:sp>
      <p:sp>
        <p:nvSpPr>
          <p:cNvPr id="580" name="Google Shape;627;p71"/>
          <p:cNvSpPr/>
          <p:nvPr/>
        </p:nvSpPr>
        <p:spPr>
          <a:xfrm>
            <a:off x="6509520" y="1760400"/>
            <a:ext cx="360" cy="926640"/>
          </a:xfrm>
          <a:custGeom>
            <a:avLst/>
            <a:gdLst/>
            <a:ahLst/>
            <a:cxnLst/>
            <a:rect l="l" t="t" r="r" b="b"/>
            <a:pathLst>
              <a:path w="21600" h="21600">
                <a:moveTo>
                  <a:pt x="0" y="0"/>
                </a:moveTo>
                <a:lnTo>
                  <a:pt x="21600" y="21600"/>
                </a:lnTo>
              </a:path>
            </a:pathLst>
          </a:custGeom>
          <a:noFill/>
          <a:ln w="28575">
            <a:solidFill>
              <a:srgbClr val="4A7DBA"/>
            </a:solidFill>
            <a:round/>
            <a:headEnd type="stealth" w="med" len="med"/>
          </a:ln>
        </p:spPr>
        <p:style>
          <a:lnRef idx="0">
            <a:scrgbClr r="0" g="0" b="0"/>
          </a:lnRef>
          <a:fillRef idx="0">
            <a:scrgbClr r="0" g="0" b="0"/>
          </a:fillRef>
          <a:effectRef idx="0">
            <a:scrgbClr r="0" g="0" b="0"/>
          </a:effectRef>
          <a:fontRef idx="minor"/>
        </p:style>
        <p:txBody>
          <a:bodyPr/>
          <a:lstStyle/>
          <a:p>
            <a:endParaRPr lang="en-GB"/>
          </a:p>
        </p:txBody>
      </p:sp>
      <p:sp>
        <p:nvSpPr>
          <p:cNvPr id="581" name="Google Shape;628;p71"/>
          <p:cNvSpPr/>
          <p:nvPr/>
        </p:nvSpPr>
        <p:spPr>
          <a:xfrm>
            <a:off x="4502160" y="1138680"/>
            <a:ext cx="12960" cy="2155320"/>
          </a:xfrm>
          <a:custGeom>
            <a:avLst/>
            <a:gdLst/>
            <a:ahLst/>
            <a:cxnLst/>
            <a:rect l="l" t="t" r="r" b="b"/>
            <a:pathLst>
              <a:path w="21600" h="21600">
                <a:moveTo>
                  <a:pt x="0" y="0"/>
                </a:moveTo>
                <a:lnTo>
                  <a:pt x="21600" y="21600"/>
                </a:lnTo>
              </a:path>
            </a:pathLst>
          </a:cu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sp>
        <p:nvSpPr>
          <p:cNvPr id="582" name="Google Shape;629;p71"/>
          <p:cNvSpPr/>
          <p:nvPr/>
        </p:nvSpPr>
        <p:spPr>
          <a:xfrm>
            <a:off x="3427560" y="1760400"/>
            <a:ext cx="360" cy="926280"/>
          </a:xfrm>
          <a:custGeom>
            <a:avLst/>
            <a:gdLst/>
            <a:ahLst/>
            <a:cxnLst/>
            <a:rect l="l" t="t" r="r" b="b"/>
            <a:pathLst>
              <a:path w="21600" h="21600">
                <a:moveTo>
                  <a:pt x="0" y="0"/>
                </a:moveTo>
                <a:lnTo>
                  <a:pt x="21600" y="21600"/>
                </a:lnTo>
              </a:path>
            </a:pathLst>
          </a:cu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sp>
        <p:nvSpPr>
          <p:cNvPr id="583" name="Google Shape;630;p71"/>
          <p:cNvSpPr/>
          <p:nvPr/>
        </p:nvSpPr>
        <p:spPr>
          <a:xfrm>
            <a:off x="2355480" y="1138680"/>
            <a:ext cx="360" cy="2169720"/>
          </a:xfrm>
          <a:custGeom>
            <a:avLst/>
            <a:gdLst/>
            <a:ahLst/>
            <a:cxnLst/>
            <a:rect l="l" t="t" r="r" b="b"/>
            <a:pathLst>
              <a:path w="21600" h="21600">
                <a:moveTo>
                  <a:pt x="0" y="0"/>
                </a:moveTo>
                <a:lnTo>
                  <a:pt x="21600" y="21600"/>
                </a:lnTo>
              </a:path>
            </a:pathLst>
          </a:cu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sp>
        <p:nvSpPr>
          <p:cNvPr id="584" name="Google Shape;631;p71"/>
          <p:cNvSpPr/>
          <p:nvPr/>
        </p:nvSpPr>
        <p:spPr>
          <a:xfrm rot="10800000">
            <a:off x="3492000" y="3018600"/>
            <a:ext cx="917280" cy="1535040"/>
          </a:xfrm>
          <a:custGeom>
            <a:avLst/>
            <a:gdLst/>
            <a:ahLst/>
            <a:cxnLst/>
            <a:rect l="l" t="t" r="r" b="b"/>
            <a:pathLst>
              <a:path w="21600" h="21600">
                <a:moveTo>
                  <a:pt x="0" y="0"/>
                </a:moveTo>
                <a:lnTo>
                  <a:pt x="21600" y="21600"/>
                </a:lnTo>
              </a:path>
            </a:pathLst>
          </a:custGeom>
          <a:noFill/>
          <a:ln w="28575">
            <a:solidFill>
              <a:srgbClr val="4A7DBA"/>
            </a:solidFill>
            <a:round/>
            <a:tailEnd type="stealth" w="med" len="med"/>
          </a:ln>
        </p:spPr>
        <p:style>
          <a:lnRef idx="0">
            <a:scrgbClr r="0" g="0" b="0"/>
          </a:lnRef>
          <a:fillRef idx="0">
            <a:scrgbClr r="0" g="0" b="0"/>
          </a:fillRef>
          <a:effectRef idx="0">
            <a:scrgbClr r="0" g="0" b="0"/>
          </a:effectRef>
          <a:fontRef idx="minor"/>
        </p:style>
        <p:txBody>
          <a:bodyPr/>
          <a:lstStyle/>
          <a:p>
            <a:endParaRPr lang="en-GB"/>
          </a:p>
        </p:txBody>
      </p:sp>
      <p:sp>
        <p:nvSpPr>
          <p:cNvPr id="585" name="Google Shape;632;p71"/>
          <p:cNvSpPr/>
          <p:nvPr/>
        </p:nvSpPr>
        <p:spPr>
          <a:xfrm>
            <a:off x="4502160" y="3635640"/>
            <a:ext cx="360" cy="926280"/>
          </a:xfrm>
          <a:custGeom>
            <a:avLst/>
            <a:gdLst/>
            <a:ahLst/>
            <a:cxnLst/>
            <a:rect l="l" t="t" r="r" b="b"/>
            <a:pathLst>
              <a:path w="21600" h="21600">
                <a:moveTo>
                  <a:pt x="0" y="0"/>
                </a:moveTo>
                <a:lnTo>
                  <a:pt x="21600" y="21600"/>
                </a:lnTo>
              </a:path>
            </a:pathLst>
          </a:custGeom>
          <a:noFill/>
          <a:ln w="28575">
            <a:solidFill>
              <a:srgbClr val="4A7DBA"/>
            </a:solidFill>
            <a:round/>
            <a:headEnd type="stealth" w="med" len="med"/>
          </a:ln>
        </p:spPr>
        <p:style>
          <a:lnRef idx="0">
            <a:scrgbClr r="0" g="0" b="0"/>
          </a:lnRef>
          <a:fillRef idx="0">
            <a:scrgbClr r="0" g="0" b="0"/>
          </a:fillRef>
          <a:effectRef idx="0">
            <a:scrgbClr r="0" g="0" b="0"/>
          </a:effectRef>
          <a:fontRef idx="minor"/>
        </p:style>
        <p:txBody>
          <a:bodyPr/>
          <a:lstStyle/>
          <a:p>
            <a:endParaRPr lang="en-GB"/>
          </a:p>
        </p:txBody>
      </p:sp>
      <p:sp>
        <p:nvSpPr>
          <p:cNvPr id="586" name="Google Shape;633;p71"/>
          <p:cNvSpPr/>
          <p:nvPr/>
        </p:nvSpPr>
        <p:spPr>
          <a:xfrm>
            <a:off x="2481120" y="3660480"/>
            <a:ext cx="1668240" cy="1044720"/>
          </a:xfrm>
          <a:custGeom>
            <a:avLst/>
            <a:gdLst/>
            <a:ahLst/>
            <a:cxnLst/>
            <a:rect l="l" t="t" r="r" b="b"/>
            <a:pathLst>
              <a:path w="2731477" h="1711570">
                <a:moveTo>
                  <a:pt x="2731477" y="1711570"/>
                </a:moveTo>
                <a:lnTo>
                  <a:pt x="973015" y="1711570"/>
                </a:lnTo>
                <a:lnTo>
                  <a:pt x="0" y="0"/>
                </a:lnTo>
              </a:path>
            </a:pathLst>
          </a:custGeom>
          <a:noFill/>
          <a:ln w="28575">
            <a:solidFill>
              <a:srgbClr val="4A7DBA"/>
            </a:solidFill>
            <a:round/>
            <a:tailEnd type="stealth" w="med" len="med"/>
          </a:ln>
        </p:spPr>
        <p:style>
          <a:lnRef idx="0">
            <a:scrgbClr r="0" g="0" b="0"/>
          </a:lnRef>
          <a:fillRef idx="0">
            <a:scrgbClr r="0" g="0" b="0"/>
          </a:fillRef>
          <a:effectRef idx="0">
            <a:scrgbClr r="0" g="0" b="0"/>
          </a:effectRef>
          <a:fontRef idx="minor"/>
        </p:style>
        <p:txBody>
          <a:bodyPr/>
          <a:lstStyle/>
          <a:p>
            <a:endParaRPr lang="en-GB"/>
          </a:p>
        </p:txBody>
      </p:sp>
      <p:sp>
        <p:nvSpPr>
          <p:cNvPr id="587" name="Google Shape;634;p71"/>
          <p:cNvSpPr/>
          <p:nvPr/>
        </p:nvSpPr>
        <p:spPr>
          <a:xfrm>
            <a:off x="4849560" y="3004200"/>
            <a:ext cx="2745360" cy="1700640"/>
          </a:xfrm>
          <a:custGeom>
            <a:avLst/>
            <a:gdLst/>
            <a:ahLst/>
            <a:cxnLst/>
            <a:rect l="l" t="t" r="r" b="b"/>
            <a:pathLst>
              <a:path w="609600" h="515815">
                <a:moveTo>
                  <a:pt x="0" y="515815"/>
                </a:moveTo>
                <a:lnTo>
                  <a:pt x="609600" y="515815"/>
                </a:lnTo>
                <a:lnTo>
                  <a:pt x="609600" y="0"/>
                </a:lnTo>
              </a:path>
            </a:pathLst>
          </a:cu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sp>
        <p:nvSpPr>
          <p:cNvPr id="588" name="Google Shape;635;p71"/>
          <p:cNvSpPr/>
          <p:nvPr/>
        </p:nvSpPr>
        <p:spPr>
          <a:xfrm>
            <a:off x="6509520" y="1284840"/>
            <a:ext cx="33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1 … *</a:t>
            </a:r>
            <a:endParaRPr lang="en-GB" sz="600" b="0" strike="noStrike" spc="-1">
              <a:latin typeface="Arial"/>
            </a:endParaRPr>
          </a:p>
        </p:txBody>
      </p:sp>
      <p:sp>
        <p:nvSpPr>
          <p:cNvPr id="589" name="Google Shape;636;p71"/>
          <p:cNvSpPr/>
          <p:nvPr/>
        </p:nvSpPr>
        <p:spPr>
          <a:xfrm>
            <a:off x="6109920" y="1223280"/>
            <a:ext cx="42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includes</a:t>
            </a:r>
            <a:endParaRPr lang="en-GB" sz="600" b="0" strike="noStrike" spc="-1">
              <a:latin typeface="Arial"/>
            </a:endParaRPr>
          </a:p>
        </p:txBody>
      </p:sp>
      <p:sp>
        <p:nvSpPr>
          <p:cNvPr id="590" name="Google Shape;637;p71"/>
          <p:cNvSpPr/>
          <p:nvPr/>
        </p:nvSpPr>
        <p:spPr>
          <a:xfrm>
            <a:off x="5619600" y="1367640"/>
            <a:ext cx="42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refers to</a:t>
            </a:r>
            <a:endParaRPr lang="en-GB" sz="600" b="0" strike="noStrike" spc="-1">
              <a:latin typeface="Arial"/>
            </a:endParaRPr>
          </a:p>
        </p:txBody>
      </p:sp>
      <p:sp>
        <p:nvSpPr>
          <p:cNvPr id="591" name="Google Shape;638;p71"/>
          <p:cNvSpPr/>
          <p:nvPr/>
        </p:nvSpPr>
        <p:spPr>
          <a:xfrm>
            <a:off x="3868560" y="1362240"/>
            <a:ext cx="33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1 … *</a:t>
            </a:r>
            <a:endParaRPr lang="en-GB" sz="600" b="0" strike="noStrike" spc="-1">
              <a:latin typeface="Arial"/>
            </a:endParaRPr>
          </a:p>
        </p:txBody>
      </p:sp>
      <p:sp>
        <p:nvSpPr>
          <p:cNvPr id="592" name="Google Shape;639;p71"/>
          <p:cNvSpPr/>
          <p:nvPr/>
        </p:nvSpPr>
        <p:spPr>
          <a:xfrm flipH="1">
            <a:off x="3889440" y="1675800"/>
            <a:ext cx="49896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appears in</a:t>
            </a:r>
            <a:endParaRPr lang="en-GB" sz="600" b="0" strike="noStrike" spc="-1">
              <a:latin typeface="Arial"/>
            </a:endParaRPr>
          </a:p>
        </p:txBody>
      </p:sp>
      <p:sp>
        <p:nvSpPr>
          <p:cNvPr id="593" name="Google Shape;640;p71"/>
          <p:cNvSpPr/>
          <p:nvPr/>
        </p:nvSpPr>
        <p:spPr>
          <a:xfrm flipH="1">
            <a:off x="5776200" y="1661040"/>
            <a:ext cx="33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0 … *</a:t>
            </a:r>
            <a:endParaRPr lang="en-GB" sz="600" b="0" strike="noStrike" spc="-1">
              <a:latin typeface="Arial"/>
            </a:endParaRPr>
          </a:p>
        </p:txBody>
      </p:sp>
      <p:sp>
        <p:nvSpPr>
          <p:cNvPr id="594" name="Google Shape;641;p71"/>
          <p:cNvSpPr/>
          <p:nvPr/>
        </p:nvSpPr>
        <p:spPr>
          <a:xfrm>
            <a:off x="6913800" y="2690280"/>
            <a:ext cx="3560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issues</a:t>
            </a:r>
            <a:endParaRPr lang="en-GB" sz="600" b="0" strike="noStrike" spc="-1">
              <a:latin typeface="Arial"/>
            </a:endParaRPr>
          </a:p>
        </p:txBody>
      </p:sp>
      <p:sp>
        <p:nvSpPr>
          <p:cNvPr id="595" name="Google Shape;642;p71"/>
          <p:cNvSpPr/>
          <p:nvPr/>
        </p:nvSpPr>
        <p:spPr>
          <a:xfrm flipH="1">
            <a:off x="6859080" y="2872440"/>
            <a:ext cx="33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0 … *</a:t>
            </a:r>
            <a:endParaRPr lang="en-GB" sz="600" b="0" strike="noStrike" spc="-1">
              <a:latin typeface="Arial"/>
            </a:endParaRPr>
          </a:p>
        </p:txBody>
      </p:sp>
      <p:sp>
        <p:nvSpPr>
          <p:cNvPr id="596" name="Google Shape;643;p71"/>
          <p:cNvSpPr/>
          <p:nvPr/>
        </p:nvSpPr>
        <p:spPr>
          <a:xfrm>
            <a:off x="7583040" y="3032280"/>
            <a:ext cx="44100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performs</a:t>
            </a:r>
            <a:endParaRPr lang="en-GB" sz="600" b="0" strike="noStrike" spc="-1">
              <a:latin typeface="Arial"/>
            </a:endParaRPr>
          </a:p>
        </p:txBody>
      </p:sp>
      <p:sp>
        <p:nvSpPr>
          <p:cNvPr id="597" name="Google Shape;644;p71"/>
          <p:cNvSpPr/>
          <p:nvPr/>
        </p:nvSpPr>
        <p:spPr>
          <a:xfrm flipH="1">
            <a:off x="4874400" y="4711320"/>
            <a:ext cx="33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0 … *</a:t>
            </a:r>
            <a:endParaRPr lang="en-GB" sz="600" b="0" strike="noStrike" spc="-1">
              <a:latin typeface="Arial"/>
            </a:endParaRPr>
          </a:p>
        </p:txBody>
      </p:sp>
      <p:grpSp>
        <p:nvGrpSpPr>
          <p:cNvPr id="598" name="Google Shape;645;p71"/>
          <p:cNvGrpSpPr/>
          <p:nvPr/>
        </p:nvGrpSpPr>
        <p:grpSpPr>
          <a:xfrm>
            <a:off x="3626280" y="982440"/>
            <a:ext cx="526320" cy="448560"/>
            <a:chOff x="3626280" y="982440"/>
            <a:chExt cx="526320" cy="448560"/>
          </a:xfrm>
        </p:grpSpPr>
        <p:sp>
          <p:nvSpPr>
            <p:cNvPr id="599" name="Google Shape;646;p71"/>
            <p:cNvSpPr/>
            <p:nvPr/>
          </p:nvSpPr>
          <p:spPr>
            <a:xfrm rot="5592000" flipH="1">
              <a:off x="3627360" y="1378440"/>
              <a:ext cx="51120" cy="51120"/>
            </a:xfrm>
            <a:prstGeom prst="rect">
              <a:avLst/>
            </a:pr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sp>
          <p:nvSpPr>
            <p:cNvPr id="600" name="Google Shape;647;p71"/>
            <p:cNvSpPr/>
            <p:nvPr/>
          </p:nvSpPr>
          <p:spPr>
            <a:xfrm rot="10800000" flipH="1">
              <a:off x="3683880" y="982440"/>
              <a:ext cx="468360" cy="396360"/>
            </a:xfrm>
            <a:custGeom>
              <a:avLst/>
              <a:gdLst/>
              <a:ahLst/>
              <a:cxnLst/>
              <a:rect l="l" t="t" r="r" b="b"/>
              <a:pathLst>
                <a:path w="21600" h="21600">
                  <a:moveTo>
                    <a:pt x="0" y="0"/>
                  </a:moveTo>
                  <a:lnTo>
                    <a:pt x="21600" y="21600"/>
                  </a:lnTo>
                </a:path>
              </a:pathLst>
            </a:cu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grpSp>
      <p:grpSp>
        <p:nvGrpSpPr>
          <p:cNvPr id="601" name="Google Shape;648;p71"/>
          <p:cNvGrpSpPr/>
          <p:nvPr/>
        </p:nvGrpSpPr>
        <p:grpSpPr>
          <a:xfrm>
            <a:off x="2701080" y="982440"/>
            <a:ext cx="521280" cy="448560"/>
            <a:chOff x="2701080" y="982440"/>
            <a:chExt cx="521280" cy="448560"/>
          </a:xfrm>
        </p:grpSpPr>
        <p:sp>
          <p:nvSpPr>
            <p:cNvPr id="602" name="Google Shape;649;p71"/>
            <p:cNvSpPr/>
            <p:nvPr/>
          </p:nvSpPr>
          <p:spPr>
            <a:xfrm rot="16008000">
              <a:off x="3169440" y="1378440"/>
              <a:ext cx="51120" cy="51120"/>
            </a:xfrm>
            <a:prstGeom prst="rect">
              <a:avLst/>
            </a:pr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sp>
          <p:nvSpPr>
            <p:cNvPr id="603" name="Google Shape;650;p71"/>
            <p:cNvSpPr/>
            <p:nvPr/>
          </p:nvSpPr>
          <p:spPr>
            <a:xfrm rot="10800000">
              <a:off x="2701080" y="982440"/>
              <a:ext cx="468360" cy="396360"/>
            </a:xfrm>
            <a:custGeom>
              <a:avLst/>
              <a:gdLst/>
              <a:ahLst/>
              <a:cxnLst/>
              <a:rect l="l" t="t" r="r" b="b"/>
              <a:pathLst>
                <a:path w="21600" h="21600">
                  <a:moveTo>
                    <a:pt x="0" y="0"/>
                  </a:moveTo>
                  <a:lnTo>
                    <a:pt x="21600" y="21600"/>
                  </a:lnTo>
                </a:path>
              </a:pathLst>
            </a:cu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grpSp>
      <p:sp>
        <p:nvSpPr>
          <p:cNvPr id="604" name="Google Shape;651;p71"/>
          <p:cNvSpPr/>
          <p:nvPr/>
        </p:nvSpPr>
        <p:spPr>
          <a:xfrm>
            <a:off x="3819240" y="852480"/>
            <a:ext cx="33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1 … *</a:t>
            </a:r>
            <a:endParaRPr lang="en-GB" sz="600" b="0" strike="noStrike" spc="-1">
              <a:latin typeface="Arial"/>
            </a:endParaRPr>
          </a:p>
        </p:txBody>
      </p:sp>
      <p:sp>
        <p:nvSpPr>
          <p:cNvPr id="605" name="Google Shape;652;p71"/>
          <p:cNvSpPr/>
          <p:nvPr/>
        </p:nvSpPr>
        <p:spPr>
          <a:xfrm>
            <a:off x="2059920" y="3133800"/>
            <a:ext cx="33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1 … *</a:t>
            </a:r>
            <a:endParaRPr lang="en-GB" sz="600" b="0" strike="noStrike" spc="-1">
              <a:latin typeface="Arial"/>
            </a:endParaRPr>
          </a:p>
        </p:txBody>
      </p:sp>
      <p:sp>
        <p:nvSpPr>
          <p:cNvPr id="606" name="Google Shape;653;p71"/>
          <p:cNvSpPr/>
          <p:nvPr/>
        </p:nvSpPr>
        <p:spPr>
          <a:xfrm flipH="1">
            <a:off x="2901240" y="1024200"/>
            <a:ext cx="48816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comprises</a:t>
            </a:r>
            <a:endParaRPr lang="en-GB" sz="600" b="0" strike="noStrike" spc="-1">
              <a:latin typeface="Arial"/>
            </a:endParaRPr>
          </a:p>
        </p:txBody>
      </p:sp>
      <p:sp>
        <p:nvSpPr>
          <p:cNvPr id="607" name="Google Shape;654;p71"/>
          <p:cNvSpPr/>
          <p:nvPr/>
        </p:nvSpPr>
        <p:spPr>
          <a:xfrm flipH="1">
            <a:off x="3510360" y="1016640"/>
            <a:ext cx="48816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comprises</a:t>
            </a:r>
            <a:endParaRPr lang="en-GB" sz="600" b="0" strike="noStrike" spc="-1">
              <a:latin typeface="Arial"/>
            </a:endParaRPr>
          </a:p>
        </p:txBody>
      </p:sp>
      <p:sp>
        <p:nvSpPr>
          <p:cNvPr id="608" name="Google Shape;655;p71"/>
          <p:cNvSpPr/>
          <p:nvPr/>
        </p:nvSpPr>
        <p:spPr>
          <a:xfrm flipH="1">
            <a:off x="2553120" y="2994480"/>
            <a:ext cx="58788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is realized by</a:t>
            </a:r>
            <a:endParaRPr lang="en-GB" sz="600" b="0" strike="noStrike" spc="-1">
              <a:latin typeface="Arial"/>
            </a:endParaRPr>
          </a:p>
        </p:txBody>
      </p:sp>
      <p:sp>
        <p:nvSpPr>
          <p:cNvPr id="609" name="Google Shape;656;p71"/>
          <p:cNvSpPr/>
          <p:nvPr/>
        </p:nvSpPr>
        <p:spPr>
          <a:xfrm>
            <a:off x="4520520" y="3108600"/>
            <a:ext cx="33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1 … *</a:t>
            </a:r>
            <a:endParaRPr lang="en-GB" sz="600" b="0" strike="noStrike" spc="-1">
              <a:latin typeface="Arial"/>
            </a:endParaRPr>
          </a:p>
        </p:txBody>
      </p:sp>
      <p:sp>
        <p:nvSpPr>
          <p:cNvPr id="610" name="Google Shape;657;p71"/>
          <p:cNvSpPr/>
          <p:nvPr/>
        </p:nvSpPr>
        <p:spPr>
          <a:xfrm flipH="1">
            <a:off x="4335120" y="1168200"/>
            <a:ext cx="18036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1</a:t>
            </a:r>
            <a:endParaRPr lang="en-GB" sz="600" b="0" strike="noStrike" spc="-1">
              <a:latin typeface="Arial"/>
            </a:endParaRPr>
          </a:p>
        </p:txBody>
      </p:sp>
      <p:sp>
        <p:nvSpPr>
          <p:cNvPr id="611" name="Google Shape;658;p71"/>
          <p:cNvSpPr/>
          <p:nvPr/>
        </p:nvSpPr>
        <p:spPr>
          <a:xfrm flipH="1">
            <a:off x="3747960" y="2994480"/>
            <a:ext cx="58788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is realized by</a:t>
            </a:r>
            <a:endParaRPr lang="en-GB" sz="600" b="0" strike="noStrike" spc="-1">
              <a:latin typeface="Arial"/>
            </a:endParaRPr>
          </a:p>
        </p:txBody>
      </p:sp>
      <p:grpSp>
        <p:nvGrpSpPr>
          <p:cNvPr id="612" name="Google Shape;659;p71"/>
          <p:cNvGrpSpPr/>
          <p:nvPr/>
        </p:nvGrpSpPr>
        <p:grpSpPr>
          <a:xfrm>
            <a:off x="2706840" y="3026520"/>
            <a:ext cx="524880" cy="449640"/>
            <a:chOff x="2706840" y="3026520"/>
            <a:chExt cx="524880" cy="449640"/>
          </a:xfrm>
        </p:grpSpPr>
        <p:sp>
          <p:nvSpPr>
            <p:cNvPr id="613" name="Google Shape;660;p71"/>
            <p:cNvSpPr/>
            <p:nvPr/>
          </p:nvSpPr>
          <p:spPr>
            <a:xfrm rot="16392000" flipH="1">
              <a:off x="3179160" y="3027600"/>
              <a:ext cx="51120" cy="51120"/>
            </a:xfrm>
            <a:prstGeom prst="rect">
              <a:avLst/>
            </a:pr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sp>
          <p:nvSpPr>
            <p:cNvPr id="614" name="Google Shape;661;p71"/>
            <p:cNvSpPr/>
            <p:nvPr/>
          </p:nvSpPr>
          <p:spPr>
            <a:xfrm flipH="1">
              <a:off x="2706480" y="3079800"/>
              <a:ext cx="468360" cy="396360"/>
            </a:xfrm>
            <a:custGeom>
              <a:avLst/>
              <a:gdLst/>
              <a:ahLst/>
              <a:cxnLst/>
              <a:rect l="l" t="t" r="r" b="b"/>
              <a:pathLst>
                <a:path w="21600" h="21600">
                  <a:moveTo>
                    <a:pt x="0" y="0"/>
                  </a:moveTo>
                  <a:lnTo>
                    <a:pt x="21600" y="21600"/>
                  </a:lnTo>
                </a:path>
              </a:pathLst>
            </a:cu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grpSp>
      <p:grpSp>
        <p:nvGrpSpPr>
          <p:cNvPr id="615" name="Google Shape;662;p71"/>
          <p:cNvGrpSpPr/>
          <p:nvPr/>
        </p:nvGrpSpPr>
        <p:grpSpPr>
          <a:xfrm>
            <a:off x="3620880" y="3021480"/>
            <a:ext cx="526320" cy="449280"/>
            <a:chOff x="3620880" y="3021480"/>
            <a:chExt cx="526320" cy="449280"/>
          </a:xfrm>
        </p:grpSpPr>
        <p:sp>
          <p:nvSpPr>
            <p:cNvPr id="616" name="Google Shape;663;p71"/>
            <p:cNvSpPr/>
            <p:nvPr/>
          </p:nvSpPr>
          <p:spPr>
            <a:xfrm rot="16008000" flipH="1" flipV="1">
              <a:off x="3621960" y="3022920"/>
              <a:ext cx="51120" cy="51120"/>
            </a:xfrm>
            <a:prstGeom prst="rect">
              <a:avLst/>
            </a:pr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sp>
          <p:nvSpPr>
            <p:cNvPr id="617" name="Google Shape;664;p71"/>
            <p:cNvSpPr/>
            <p:nvPr/>
          </p:nvSpPr>
          <p:spPr>
            <a:xfrm rot="10800000" flipH="1" flipV="1">
              <a:off x="3678480" y="3074040"/>
              <a:ext cx="468360" cy="396360"/>
            </a:xfrm>
            <a:custGeom>
              <a:avLst/>
              <a:gdLst/>
              <a:ahLst/>
              <a:cxnLst/>
              <a:rect l="l" t="t" r="r" b="b"/>
              <a:pathLst>
                <a:path w="21600" h="21600">
                  <a:moveTo>
                    <a:pt x="0" y="0"/>
                  </a:moveTo>
                  <a:lnTo>
                    <a:pt x="21600" y="21600"/>
                  </a:lnTo>
                </a:path>
              </a:pathLst>
            </a:cu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grpSp>
      <p:sp>
        <p:nvSpPr>
          <p:cNvPr id="618" name="Google Shape;665;p71"/>
          <p:cNvSpPr/>
          <p:nvPr/>
        </p:nvSpPr>
        <p:spPr>
          <a:xfrm>
            <a:off x="3131280" y="3153240"/>
            <a:ext cx="33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1 … *</a:t>
            </a:r>
            <a:endParaRPr lang="en-GB" sz="600" b="0" strike="noStrike" spc="-1">
              <a:latin typeface="Arial"/>
            </a:endParaRPr>
          </a:p>
        </p:txBody>
      </p:sp>
      <p:sp>
        <p:nvSpPr>
          <p:cNvPr id="619" name="Google Shape;666;p71"/>
          <p:cNvSpPr/>
          <p:nvPr/>
        </p:nvSpPr>
        <p:spPr>
          <a:xfrm flipH="1">
            <a:off x="3426480" y="1862280"/>
            <a:ext cx="75960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is materialized as</a:t>
            </a:r>
            <a:endParaRPr lang="en-GB" sz="600" b="0" strike="noStrike" spc="-1">
              <a:latin typeface="Arial"/>
            </a:endParaRPr>
          </a:p>
        </p:txBody>
      </p:sp>
      <p:sp>
        <p:nvSpPr>
          <p:cNvPr id="620" name="Google Shape;667;p71"/>
          <p:cNvSpPr/>
          <p:nvPr/>
        </p:nvSpPr>
        <p:spPr>
          <a:xfrm>
            <a:off x="3137400" y="2483280"/>
            <a:ext cx="33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0 … *</a:t>
            </a:r>
            <a:endParaRPr lang="en-GB" sz="600" b="0" strike="noStrike" spc="-1">
              <a:latin typeface="Arial"/>
            </a:endParaRPr>
          </a:p>
        </p:txBody>
      </p:sp>
      <p:pic>
        <p:nvPicPr>
          <p:cNvPr id="621" name="Google Shape;668;p71"/>
          <p:cNvPicPr/>
          <p:nvPr/>
        </p:nvPicPr>
        <p:blipFill>
          <a:blip r:embed="rId2"/>
          <a:stretch/>
        </p:blipFill>
        <p:spPr>
          <a:xfrm>
            <a:off x="4446360" y="2797560"/>
            <a:ext cx="124200" cy="95760"/>
          </a:xfrm>
          <a:prstGeom prst="rect">
            <a:avLst/>
          </a:prstGeom>
          <a:ln w="0">
            <a:noFill/>
          </a:ln>
        </p:spPr>
      </p:pic>
      <p:sp>
        <p:nvSpPr>
          <p:cNvPr id="622" name="Google Shape;669;p71"/>
          <p:cNvSpPr/>
          <p:nvPr/>
        </p:nvSpPr>
        <p:spPr>
          <a:xfrm>
            <a:off x="3777480" y="2840760"/>
            <a:ext cx="2381760" cy="2160"/>
          </a:xfrm>
          <a:custGeom>
            <a:avLst/>
            <a:gdLst/>
            <a:ahLst/>
            <a:cxnLst/>
            <a:rect l="l" t="t" r="r" b="b"/>
            <a:pathLst>
              <a:path w="21600" h="21600">
                <a:moveTo>
                  <a:pt x="0" y="0"/>
                </a:moveTo>
                <a:lnTo>
                  <a:pt x="21600" y="21600"/>
                </a:lnTo>
              </a:path>
            </a:pathLst>
          </a:cu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pic>
        <p:nvPicPr>
          <p:cNvPr id="623" name="Google Shape;670;p71"/>
          <p:cNvPicPr/>
          <p:nvPr/>
        </p:nvPicPr>
        <p:blipFill>
          <a:blip r:embed="rId2"/>
          <a:stretch/>
        </p:blipFill>
        <p:spPr>
          <a:xfrm>
            <a:off x="4439520" y="1479960"/>
            <a:ext cx="124200" cy="95760"/>
          </a:xfrm>
          <a:prstGeom prst="rect">
            <a:avLst/>
          </a:prstGeom>
          <a:ln w="0">
            <a:noFill/>
          </a:ln>
        </p:spPr>
      </p:pic>
      <p:pic>
        <p:nvPicPr>
          <p:cNvPr id="624" name="Google Shape;671;p71"/>
          <p:cNvPicPr/>
          <p:nvPr/>
        </p:nvPicPr>
        <p:blipFill>
          <a:blip r:embed="rId2"/>
          <a:stretch/>
        </p:blipFill>
        <p:spPr>
          <a:xfrm>
            <a:off x="4439520" y="1608120"/>
            <a:ext cx="124200" cy="95760"/>
          </a:xfrm>
          <a:prstGeom prst="rect">
            <a:avLst/>
          </a:prstGeom>
          <a:ln w="0">
            <a:noFill/>
          </a:ln>
        </p:spPr>
      </p:pic>
      <p:grpSp>
        <p:nvGrpSpPr>
          <p:cNvPr id="625" name="Google Shape;672;p71"/>
          <p:cNvGrpSpPr/>
          <p:nvPr/>
        </p:nvGrpSpPr>
        <p:grpSpPr>
          <a:xfrm>
            <a:off x="3785400" y="1496160"/>
            <a:ext cx="2363760" cy="73800"/>
            <a:chOff x="3785400" y="1496160"/>
            <a:chExt cx="2363760" cy="73800"/>
          </a:xfrm>
        </p:grpSpPr>
        <p:sp>
          <p:nvSpPr>
            <p:cNvPr id="626" name="Google Shape;673;p71"/>
            <p:cNvSpPr/>
            <p:nvPr/>
          </p:nvSpPr>
          <p:spPr>
            <a:xfrm rot="18900000" flipH="1">
              <a:off x="6085440" y="1506960"/>
              <a:ext cx="52560" cy="51840"/>
            </a:xfrm>
            <a:prstGeom prst="rect">
              <a:avLst/>
            </a:pr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sp>
          <p:nvSpPr>
            <p:cNvPr id="627" name="Google Shape;674;p71"/>
            <p:cNvSpPr/>
            <p:nvPr/>
          </p:nvSpPr>
          <p:spPr>
            <a:xfrm rot="10800000">
              <a:off x="3785400" y="1528560"/>
              <a:ext cx="2290680" cy="5400"/>
            </a:xfrm>
            <a:custGeom>
              <a:avLst/>
              <a:gdLst/>
              <a:ahLst/>
              <a:cxnLst/>
              <a:rect l="l" t="t" r="r" b="b"/>
              <a:pathLst>
                <a:path w="21600" h="21600">
                  <a:moveTo>
                    <a:pt x="0" y="0"/>
                  </a:moveTo>
                  <a:lnTo>
                    <a:pt x="21600" y="21600"/>
                  </a:lnTo>
                </a:path>
              </a:pathLst>
            </a:cu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grpSp>
      <p:sp>
        <p:nvSpPr>
          <p:cNvPr id="628" name="Google Shape;675;p71"/>
          <p:cNvSpPr/>
          <p:nvPr/>
        </p:nvSpPr>
        <p:spPr>
          <a:xfrm flipH="1">
            <a:off x="3782520" y="1655640"/>
            <a:ext cx="2381760" cy="2160"/>
          </a:xfrm>
          <a:custGeom>
            <a:avLst/>
            <a:gdLst/>
            <a:ahLst/>
            <a:cxnLst/>
            <a:rect l="l" t="t" r="r" b="b"/>
            <a:pathLst>
              <a:path w="21600" h="21600">
                <a:moveTo>
                  <a:pt x="0" y="0"/>
                </a:moveTo>
                <a:lnTo>
                  <a:pt x="21600" y="21600"/>
                </a:lnTo>
              </a:path>
            </a:pathLst>
          </a:custGeom>
          <a:noFill/>
          <a:ln w="28575">
            <a:solidFill>
              <a:srgbClr val="4A7DBA"/>
            </a:solidFill>
            <a:round/>
            <a:headEnd type="stealth" w="med" len="med"/>
          </a:ln>
        </p:spPr>
        <p:style>
          <a:lnRef idx="0">
            <a:scrgbClr r="0" g="0" b="0"/>
          </a:lnRef>
          <a:fillRef idx="0">
            <a:scrgbClr r="0" g="0" b="0"/>
          </a:fillRef>
          <a:effectRef idx="0">
            <a:scrgbClr r="0" g="0" b="0"/>
          </a:effectRef>
          <a:fontRef idx="minor"/>
        </p:style>
        <p:txBody>
          <a:bodyPr/>
          <a:lstStyle/>
          <a:p>
            <a:endParaRPr lang="en-GB"/>
          </a:p>
        </p:txBody>
      </p:sp>
      <p:sp>
        <p:nvSpPr>
          <p:cNvPr id="629" name="Google Shape;676;p71"/>
          <p:cNvSpPr/>
          <p:nvPr/>
        </p:nvSpPr>
        <p:spPr>
          <a:xfrm>
            <a:off x="4680360" y="2863440"/>
            <a:ext cx="146952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when completed leads to readiness of</a:t>
            </a:r>
            <a:endParaRPr lang="en-GB" sz="600" b="0" strike="noStrike" spc="-1">
              <a:latin typeface="Arial"/>
            </a:endParaRPr>
          </a:p>
        </p:txBody>
      </p:sp>
      <p:sp>
        <p:nvSpPr>
          <p:cNvPr id="630" name="Google Shape;677;p71"/>
          <p:cNvSpPr/>
          <p:nvPr/>
        </p:nvSpPr>
        <p:spPr>
          <a:xfrm>
            <a:off x="3801960" y="2660400"/>
            <a:ext cx="33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1 … *</a:t>
            </a:r>
            <a:endParaRPr lang="en-GB" sz="600" b="0" strike="noStrike" spc="-1">
              <a:latin typeface="Arial"/>
            </a:endParaRPr>
          </a:p>
        </p:txBody>
      </p:sp>
      <p:sp>
        <p:nvSpPr>
          <p:cNvPr id="631" name="Google Shape;678;p71"/>
          <p:cNvSpPr/>
          <p:nvPr/>
        </p:nvSpPr>
        <p:spPr>
          <a:xfrm>
            <a:off x="6928200" y="1582560"/>
            <a:ext cx="33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offers</a:t>
            </a:r>
            <a:endParaRPr lang="en-GB" sz="600" b="0" strike="noStrike" spc="-1">
              <a:latin typeface="Arial"/>
            </a:endParaRPr>
          </a:p>
        </p:txBody>
      </p:sp>
      <p:sp>
        <p:nvSpPr>
          <p:cNvPr id="632" name="Google Shape;679;p71"/>
          <p:cNvSpPr/>
          <p:nvPr/>
        </p:nvSpPr>
        <p:spPr>
          <a:xfrm flipH="1">
            <a:off x="6859080" y="1423440"/>
            <a:ext cx="33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0 … *</a:t>
            </a:r>
            <a:endParaRPr lang="en-GB" sz="600" b="0" strike="noStrike" spc="-1">
              <a:latin typeface="Arial"/>
            </a:endParaRPr>
          </a:p>
        </p:txBody>
      </p:sp>
      <p:sp>
        <p:nvSpPr>
          <p:cNvPr id="633" name="Google Shape;680;p71"/>
          <p:cNvSpPr/>
          <p:nvPr/>
        </p:nvSpPr>
        <p:spPr>
          <a:xfrm>
            <a:off x="7234200" y="1434600"/>
            <a:ext cx="696240" cy="314280"/>
          </a:xfrm>
          <a:prstGeom prst="rect">
            <a:avLst/>
          </a:prstGeom>
          <a:solidFill>
            <a:schemeClr val="lt1"/>
          </a:solidFill>
          <a:ln w="25400">
            <a:solidFill>
              <a:srgbClr val="395E89"/>
            </a:solidFill>
            <a:round/>
          </a:ln>
        </p:spPr>
        <p:style>
          <a:lnRef idx="0">
            <a:scrgbClr r="0" g="0" b="0"/>
          </a:lnRef>
          <a:fillRef idx="0">
            <a:scrgbClr r="0" g="0" b="0"/>
          </a:fillRef>
          <a:effectRef idx="0">
            <a:scrgbClr r="0" g="0" b="0"/>
          </a:effectRef>
          <a:fontRef idx="minor"/>
        </p:style>
        <p:txBody>
          <a:bodyPr lIns="68400" tIns="34200" rIns="68400" bIns="34200" anchor="ctr">
            <a:noAutofit/>
          </a:bodyPr>
          <a:lstStyle/>
          <a:p>
            <a:pPr algn="ctr">
              <a:lnSpc>
                <a:spcPct val="100000"/>
              </a:lnSpc>
              <a:buNone/>
            </a:pPr>
            <a:r>
              <a:rPr lang="en-US" sz="750" b="0" strike="noStrike" spc="-1">
                <a:solidFill>
                  <a:srgbClr val="000000"/>
                </a:solidFill>
                <a:latin typeface="Arial"/>
                <a:ea typeface="Arial"/>
              </a:rPr>
              <a:t>Provider</a:t>
            </a:r>
            <a:endParaRPr lang="en-GB" sz="750" b="0" strike="noStrike" spc="-1">
              <a:latin typeface="Arial"/>
            </a:endParaRPr>
          </a:p>
        </p:txBody>
      </p:sp>
      <p:sp>
        <p:nvSpPr>
          <p:cNvPr id="634" name="Google Shape;681;p71"/>
          <p:cNvSpPr/>
          <p:nvPr/>
        </p:nvSpPr>
        <p:spPr>
          <a:xfrm>
            <a:off x="7234200" y="2688120"/>
            <a:ext cx="696240" cy="314280"/>
          </a:xfrm>
          <a:prstGeom prst="rect">
            <a:avLst/>
          </a:prstGeom>
          <a:solidFill>
            <a:schemeClr val="lt1"/>
          </a:solidFill>
          <a:ln w="25400">
            <a:solidFill>
              <a:srgbClr val="395E89"/>
            </a:solidFill>
            <a:round/>
          </a:ln>
        </p:spPr>
        <p:style>
          <a:lnRef idx="0">
            <a:scrgbClr r="0" g="0" b="0"/>
          </a:lnRef>
          <a:fillRef idx="0">
            <a:scrgbClr r="0" g="0" b="0"/>
          </a:fillRef>
          <a:effectRef idx="0">
            <a:scrgbClr r="0" g="0" b="0"/>
          </a:effectRef>
          <a:fontRef idx="minor"/>
        </p:style>
        <p:txBody>
          <a:bodyPr lIns="68400" tIns="34200" rIns="68400" bIns="34200" anchor="ctr">
            <a:noAutofit/>
          </a:bodyPr>
          <a:lstStyle/>
          <a:p>
            <a:pPr algn="ctr">
              <a:lnSpc>
                <a:spcPct val="100000"/>
              </a:lnSpc>
              <a:buNone/>
            </a:pPr>
            <a:r>
              <a:rPr lang="en-US" sz="750" b="0" strike="noStrike" spc="-1">
                <a:solidFill>
                  <a:srgbClr val="000000"/>
                </a:solidFill>
                <a:latin typeface="Arial"/>
                <a:ea typeface="Arial"/>
              </a:rPr>
              <a:t>Consumer</a:t>
            </a:r>
            <a:endParaRPr lang="en-GB" sz="750" b="0" strike="noStrike" spc="-1">
              <a:latin typeface="Arial"/>
            </a:endParaRPr>
          </a:p>
        </p:txBody>
      </p:sp>
      <p:sp>
        <p:nvSpPr>
          <p:cNvPr id="635" name="Google Shape;682;p71"/>
          <p:cNvSpPr/>
          <p:nvPr/>
        </p:nvSpPr>
        <p:spPr>
          <a:xfrm rot="10800000">
            <a:off x="6859800" y="2845800"/>
            <a:ext cx="374400" cy="360"/>
          </a:xfrm>
          <a:custGeom>
            <a:avLst/>
            <a:gdLst/>
            <a:ahLst/>
            <a:cxnLst/>
            <a:rect l="l" t="t" r="r" b="b"/>
            <a:pathLst>
              <a:path w="21600" h="21600">
                <a:moveTo>
                  <a:pt x="0" y="0"/>
                </a:moveTo>
                <a:lnTo>
                  <a:pt x="21600" y="21600"/>
                </a:lnTo>
              </a:path>
            </a:pathLst>
          </a:cu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grpSp>
        <p:nvGrpSpPr>
          <p:cNvPr id="636" name="Google Shape;683;p71"/>
          <p:cNvGrpSpPr/>
          <p:nvPr/>
        </p:nvGrpSpPr>
        <p:grpSpPr>
          <a:xfrm>
            <a:off x="7532640" y="1751400"/>
            <a:ext cx="99360" cy="307440"/>
            <a:chOff x="7532640" y="1751400"/>
            <a:chExt cx="99360" cy="307440"/>
          </a:xfrm>
        </p:grpSpPr>
        <p:sp>
          <p:nvSpPr>
            <p:cNvPr id="637" name="Google Shape;684;p71"/>
            <p:cNvSpPr/>
            <p:nvPr/>
          </p:nvSpPr>
          <p:spPr>
            <a:xfrm rot="10800000" flipH="1">
              <a:off x="7532640" y="1987200"/>
              <a:ext cx="99360" cy="71640"/>
            </a:xfrm>
            <a:prstGeom prst="triangle">
              <a:avLst>
                <a:gd name="adj" fmla="val 50000"/>
              </a:avLst>
            </a:prstGeom>
            <a:solidFill>
              <a:schemeClr val="lt1"/>
            </a:solidFill>
            <a:ln w="25400">
              <a:solidFill>
                <a:srgbClr val="395E89"/>
              </a:solidFill>
              <a:round/>
            </a:ln>
          </p:spPr>
          <p:style>
            <a:lnRef idx="0">
              <a:scrgbClr r="0" g="0" b="0"/>
            </a:lnRef>
            <a:fillRef idx="0">
              <a:scrgbClr r="0" g="0" b="0"/>
            </a:fillRef>
            <a:effectRef idx="0">
              <a:scrgbClr r="0" g="0" b="0"/>
            </a:effectRef>
            <a:fontRef idx="minor"/>
          </p:style>
          <p:txBody>
            <a:bodyPr/>
            <a:lstStyle/>
            <a:p>
              <a:endParaRPr lang="en-GB"/>
            </a:p>
          </p:txBody>
        </p:sp>
        <p:sp>
          <p:nvSpPr>
            <p:cNvPr id="638" name="Google Shape;685;p71"/>
            <p:cNvSpPr/>
            <p:nvPr/>
          </p:nvSpPr>
          <p:spPr>
            <a:xfrm rot="10800000">
              <a:off x="7582680" y="1751400"/>
              <a:ext cx="360" cy="234000"/>
            </a:xfrm>
            <a:custGeom>
              <a:avLst/>
              <a:gdLst/>
              <a:ahLst/>
              <a:cxnLst/>
              <a:rect l="l" t="t" r="r" b="b"/>
              <a:pathLst>
                <a:path w="21600" h="21600">
                  <a:moveTo>
                    <a:pt x="0" y="0"/>
                  </a:moveTo>
                  <a:lnTo>
                    <a:pt x="21600" y="21600"/>
                  </a:lnTo>
                </a:path>
              </a:pathLst>
            </a:custGeom>
            <a:solidFill>
              <a:schemeClr val="lt1"/>
            </a:solidFill>
            <a:ln w="25400">
              <a:solidFill>
                <a:srgbClr val="395E89"/>
              </a:solidFill>
              <a:round/>
            </a:ln>
          </p:spPr>
          <p:style>
            <a:lnRef idx="0">
              <a:scrgbClr r="0" g="0" b="0"/>
            </a:lnRef>
            <a:fillRef idx="0">
              <a:scrgbClr r="0" g="0" b="0"/>
            </a:fillRef>
            <a:effectRef idx="0">
              <a:scrgbClr r="0" g="0" b="0"/>
            </a:effectRef>
            <a:fontRef idx="minor"/>
          </p:style>
          <p:txBody>
            <a:bodyPr/>
            <a:lstStyle/>
            <a:p>
              <a:endParaRPr lang="en-GB"/>
            </a:p>
          </p:txBody>
        </p:sp>
      </p:grpSp>
      <p:sp>
        <p:nvSpPr>
          <p:cNvPr id="639" name="Google Shape;686;p71"/>
          <p:cNvSpPr/>
          <p:nvPr/>
        </p:nvSpPr>
        <p:spPr>
          <a:xfrm rot="10800000">
            <a:off x="6859800" y="1591920"/>
            <a:ext cx="374400" cy="360"/>
          </a:xfrm>
          <a:custGeom>
            <a:avLst/>
            <a:gdLst/>
            <a:ahLst/>
            <a:cxnLst/>
            <a:rect l="l" t="t" r="r" b="b"/>
            <a:pathLst>
              <a:path w="21600" h="21600">
                <a:moveTo>
                  <a:pt x="0" y="0"/>
                </a:moveTo>
                <a:lnTo>
                  <a:pt x="21600" y="21600"/>
                </a:lnTo>
              </a:path>
            </a:pathLst>
          </a:cu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sp>
        <p:nvSpPr>
          <p:cNvPr id="640" name="Google Shape;687;p71"/>
          <p:cNvSpPr/>
          <p:nvPr/>
        </p:nvSpPr>
        <p:spPr>
          <a:xfrm rot="10800000">
            <a:off x="7709400" y="1176840"/>
            <a:ext cx="360" cy="253800"/>
          </a:xfrm>
          <a:custGeom>
            <a:avLst/>
            <a:gdLst/>
            <a:ahLst/>
            <a:cxnLst/>
            <a:rect l="l" t="t" r="r" b="b"/>
            <a:pathLst>
              <a:path w="21600" h="21600">
                <a:moveTo>
                  <a:pt x="0" y="0"/>
                </a:moveTo>
                <a:lnTo>
                  <a:pt x="21600" y="21600"/>
                </a:lnTo>
              </a:path>
            </a:pathLst>
          </a:cu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sp>
        <p:nvSpPr>
          <p:cNvPr id="641" name="Google Shape;688;p71"/>
          <p:cNvSpPr/>
          <p:nvPr/>
        </p:nvSpPr>
        <p:spPr>
          <a:xfrm>
            <a:off x="7655040" y="1072800"/>
            <a:ext cx="108720" cy="108720"/>
          </a:xfrm>
          <a:prstGeom prst="flowChartOr">
            <a:avLst/>
          </a:pr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sp>
        <p:nvSpPr>
          <p:cNvPr id="642" name="Google Shape;689;p71"/>
          <p:cNvSpPr/>
          <p:nvPr/>
        </p:nvSpPr>
        <p:spPr>
          <a:xfrm rot="2700000">
            <a:off x="7399800" y="1065600"/>
            <a:ext cx="108360" cy="108360"/>
          </a:xfrm>
          <a:prstGeom prst="flowChartOr">
            <a:avLst/>
          </a:pr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sp>
        <p:nvSpPr>
          <p:cNvPr id="643" name="Google Shape;690;p71"/>
          <p:cNvSpPr/>
          <p:nvPr/>
        </p:nvSpPr>
        <p:spPr>
          <a:xfrm rot="10800000">
            <a:off x="7453800" y="1185120"/>
            <a:ext cx="360" cy="253800"/>
          </a:xfrm>
          <a:custGeom>
            <a:avLst/>
            <a:gdLst/>
            <a:ahLst/>
            <a:cxnLst/>
            <a:rect l="l" t="t" r="r" b="b"/>
            <a:pathLst>
              <a:path w="21600" h="21600">
                <a:moveTo>
                  <a:pt x="0" y="0"/>
                </a:moveTo>
                <a:lnTo>
                  <a:pt x="21600" y="21600"/>
                </a:lnTo>
              </a:path>
            </a:pathLst>
          </a:cu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sp>
        <p:nvSpPr>
          <p:cNvPr id="644" name="Google Shape;691;p71"/>
          <p:cNvSpPr/>
          <p:nvPr/>
        </p:nvSpPr>
        <p:spPr>
          <a:xfrm>
            <a:off x="5233320" y="3412800"/>
            <a:ext cx="108720" cy="108720"/>
          </a:xfrm>
          <a:prstGeom prst="flowChartOr">
            <a:avLst/>
          </a:pr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sp>
        <p:nvSpPr>
          <p:cNvPr id="645" name="Google Shape;692;p71"/>
          <p:cNvSpPr/>
          <p:nvPr/>
        </p:nvSpPr>
        <p:spPr>
          <a:xfrm rot="2700000">
            <a:off x="1510200" y="3411360"/>
            <a:ext cx="108360" cy="108360"/>
          </a:xfrm>
          <a:prstGeom prst="flowChartOr">
            <a:avLst/>
          </a:pr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sp>
        <p:nvSpPr>
          <p:cNvPr id="646" name="Google Shape;693;p71"/>
          <p:cNvSpPr/>
          <p:nvPr/>
        </p:nvSpPr>
        <p:spPr>
          <a:xfrm rot="10800000">
            <a:off x="4855680" y="3467520"/>
            <a:ext cx="374400" cy="360"/>
          </a:xfrm>
          <a:custGeom>
            <a:avLst/>
            <a:gdLst/>
            <a:ahLst/>
            <a:cxnLst/>
            <a:rect l="l" t="t" r="r" b="b"/>
            <a:pathLst>
              <a:path w="21600" h="21600">
                <a:moveTo>
                  <a:pt x="0" y="0"/>
                </a:moveTo>
                <a:lnTo>
                  <a:pt x="21600" y="21600"/>
                </a:lnTo>
              </a:path>
            </a:pathLst>
          </a:cu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sp>
        <p:nvSpPr>
          <p:cNvPr id="647" name="Google Shape;694;p71"/>
          <p:cNvSpPr/>
          <p:nvPr/>
        </p:nvSpPr>
        <p:spPr>
          <a:xfrm rot="10800000">
            <a:off x="1625760" y="3467520"/>
            <a:ext cx="374400" cy="360"/>
          </a:xfrm>
          <a:custGeom>
            <a:avLst/>
            <a:gdLst/>
            <a:ahLst/>
            <a:cxnLst/>
            <a:rect l="l" t="t" r="r" b="b"/>
            <a:pathLst>
              <a:path w="21600" h="21600">
                <a:moveTo>
                  <a:pt x="0" y="0"/>
                </a:moveTo>
                <a:lnTo>
                  <a:pt x="21600" y="21600"/>
                </a:lnTo>
              </a:path>
            </a:pathLst>
          </a:custGeom>
          <a:noFill/>
          <a:ln w="28575">
            <a:solidFill>
              <a:srgbClr val="4A7DBA"/>
            </a:solidFill>
            <a:round/>
          </a:ln>
        </p:spPr>
        <p:style>
          <a:lnRef idx="0">
            <a:scrgbClr r="0" g="0" b="0"/>
          </a:lnRef>
          <a:fillRef idx="0">
            <a:scrgbClr r="0" g="0" b="0"/>
          </a:fillRef>
          <a:effectRef idx="0">
            <a:scrgbClr r="0" g="0" b="0"/>
          </a:effectRef>
          <a:fontRef idx="minor"/>
        </p:style>
        <p:txBody>
          <a:bodyPr/>
          <a:lstStyle/>
          <a:p>
            <a:endParaRPr lang="en-GB"/>
          </a:p>
        </p:txBody>
      </p:sp>
      <p:sp>
        <p:nvSpPr>
          <p:cNvPr id="648" name="Google Shape;695;p71"/>
          <p:cNvSpPr/>
          <p:nvPr/>
        </p:nvSpPr>
        <p:spPr>
          <a:xfrm>
            <a:off x="7050960" y="1245960"/>
            <a:ext cx="42912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provides</a:t>
            </a:r>
            <a:endParaRPr lang="en-GB" sz="600" b="0" strike="noStrike" spc="-1">
              <a:latin typeface="Arial"/>
            </a:endParaRPr>
          </a:p>
        </p:txBody>
      </p:sp>
      <p:sp>
        <p:nvSpPr>
          <p:cNvPr id="649" name="Google Shape;696;p71"/>
          <p:cNvSpPr/>
          <p:nvPr/>
        </p:nvSpPr>
        <p:spPr>
          <a:xfrm>
            <a:off x="7725240" y="1245960"/>
            <a:ext cx="42912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provides</a:t>
            </a:r>
            <a:endParaRPr lang="en-GB" sz="600" b="0" strike="noStrike" spc="-1">
              <a:latin typeface="Arial"/>
            </a:endParaRPr>
          </a:p>
        </p:txBody>
      </p:sp>
      <p:sp>
        <p:nvSpPr>
          <p:cNvPr id="650" name="Google Shape;697;p71"/>
          <p:cNvSpPr/>
          <p:nvPr/>
        </p:nvSpPr>
        <p:spPr>
          <a:xfrm>
            <a:off x="4843800" y="3281400"/>
            <a:ext cx="33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1 … *</a:t>
            </a:r>
            <a:endParaRPr lang="en-GB" sz="600" b="0" strike="noStrike" spc="-1">
              <a:latin typeface="Arial"/>
            </a:endParaRPr>
          </a:p>
        </p:txBody>
      </p:sp>
      <p:sp>
        <p:nvSpPr>
          <p:cNvPr id="651" name="Google Shape;698;p71"/>
          <p:cNvSpPr/>
          <p:nvPr/>
        </p:nvSpPr>
        <p:spPr>
          <a:xfrm>
            <a:off x="1715040" y="3281400"/>
            <a:ext cx="33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1 … *</a:t>
            </a:r>
            <a:endParaRPr lang="en-GB" sz="600" b="0" strike="noStrike" spc="-1">
              <a:latin typeface="Arial"/>
            </a:endParaRPr>
          </a:p>
        </p:txBody>
      </p:sp>
      <p:sp>
        <p:nvSpPr>
          <p:cNvPr id="652" name="Google Shape;699;p71"/>
          <p:cNvSpPr/>
          <p:nvPr/>
        </p:nvSpPr>
        <p:spPr>
          <a:xfrm>
            <a:off x="5990400" y="2666520"/>
            <a:ext cx="18036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1</a:t>
            </a:r>
            <a:endParaRPr lang="en-GB" sz="600" b="0" strike="noStrike" spc="-1">
              <a:latin typeface="Arial"/>
            </a:endParaRPr>
          </a:p>
        </p:txBody>
      </p:sp>
      <p:sp>
        <p:nvSpPr>
          <p:cNvPr id="653" name="Google Shape;700;p71"/>
          <p:cNvSpPr/>
          <p:nvPr/>
        </p:nvSpPr>
        <p:spPr>
          <a:xfrm flipH="1">
            <a:off x="6531480" y="2501640"/>
            <a:ext cx="42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refers to</a:t>
            </a:r>
            <a:endParaRPr lang="en-GB" sz="600" b="0" strike="noStrike" spc="-1">
              <a:latin typeface="Arial"/>
            </a:endParaRPr>
          </a:p>
        </p:txBody>
      </p:sp>
      <p:sp>
        <p:nvSpPr>
          <p:cNvPr id="654" name="Google Shape;701;p71"/>
          <p:cNvSpPr/>
          <p:nvPr/>
        </p:nvSpPr>
        <p:spPr>
          <a:xfrm flipH="1">
            <a:off x="6531480" y="1800000"/>
            <a:ext cx="18036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1</a:t>
            </a:r>
            <a:endParaRPr lang="en-GB" sz="600" b="0" strike="noStrike" spc="-1">
              <a:latin typeface="Arial"/>
            </a:endParaRPr>
          </a:p>
        </p:txBody>
      </p:sp>
      <p:sp>
        <p:nvSpPr>
          <p:cNvPr id="655" name="Google Shape;702;p71"/>
          <p:cNvSpPr/>
          <p:nvPr/>
        </p:nvSpPr>
        <p:spPr>
          <a:xfrm>
            <a:off x="2724480" y="3432600"/>
            <a:ext cx="33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1 … *</a:t>
            </a:r>
            <a:endParaRPr lang="en-GB" sz="600" b="0" strike="noStrike" spc="-1">
              <a:latin typeface="Arial"/>
            </a:endParaRPr>
          </a:p>
        </p:txBody>
      </p:sp>
      <p:sp>
        <p:nvSpPr>
          <p:cNvPr id="656" name="Google Shape;703;p71"/>
          <p:cNvSpPr/>
          <p:nvPr/>
        </p:nvSpPr>
        <p:spPr>
          <a:xfrm>
            <a:off x="3849480" y="3439800"/>
            <a:ext cx="33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1 … *</a:t>
            </a:r>
            <a:endParaRPr lang="en-GB" sz="600" b="0" strike="noStrike" spc="-1">
              <a:latin typeface="Arial"/>
            </a:endParaRPr>
          </a:p>
        </p:txBody>
      </p:sp>
      <p:sp>
        <p:nvSpPr>
          <p:cNvPr id="657" name="Google Shape;704;p71"/>
          <p:cNvSpPr/>
          <p:nvPr/>
        </p:nvSpPr>
        <p:spPr>
          <a:xfrm>
            <a:off x="4153680" y="4553640"/>
            <a:ext cx="696240" cy="314280"/>
          </a:xfrm>
          <a:prstGeom prst="rect">
            <a:avLst/>
          </a:prstGeom>
          <a:solidFill>
            <a:schemeClr val="lt1"/>
          </a:solidFill>
          <a:ln w="25400">
            <a:solidFill>
              <a:srgbClr val="395E89"/>
            </a:solidFill>
            <a:round/>
          </a:ln>
        </p:spPr>
        <p:style>
          <a:lnRef idx="0">
            <a:scrgbClr r="0" g="0" b="0"/>
          </a:lnRef>
          <a:fillRef idx="0">
            <a:scrgbClr r="0" g="0" b="0"/>
          </a:fillRef>
          <a:effectRef idx="0">
            <a:scrgbClr r="0" g="0" b="0"/>
          </a:effectRef>
          <a:fontRef idx="minor"/>
        </p:style>
        <p:txBody>
          <a:bodyPr lIns="68400" tIns="34200" rIns="68400" bIns="34200" anchor="ctr">
            <a:noAutofit/>
          </a:bodyPr>
          <a:lstStyle/>
          <a:p>
            <a:pPr algn="ctr">
              <a:lnSpc>
                <a:spcPct val="100000"/>
              </a:lnSpc>
              <a:buNone/>
            </a:pPr>
            <a:r>
              <a:rPr lang="en-US" sz="750" b="0" strike="noStrike" spc="-1">
                <a:solidFill>
                  <a:srgbClr val="000000"/>
                </a:solidFill>
                <a:latin typeface="Arial"/>
                <a:ea typeface="Arial"/>
              </a:rPr>
              <a:t>Usage</a:t>
            </a:r>
            <a:endParaRPr lang="en-GB" sz="750" b="0" strike="noStrike" spc="-1">
              <a:latin typeface="Arial"/>
            </a:endParaRPr>
          </a:p>
        </p:txBody>
      </p:sp>
      <p:sp>
        <p:nvSpPr>
          <p:cNvPr id="658" name="Google Shape;705;p71"/>
          <p:cNvSpPr/>
          <p:nvPr/>
        </p:nvSpPr>
        <p:spPr>
          <a:xfrm>
            <a:off x="3828240" y="4713120"/>
            <a:ext cx="33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1 … *</a:t>
            </a:r>
            <a:endParaRPr lang="en-GB" sz="600" b="0" strike="noStrike" spc="-1">
              <a:latin typeface="Arial"/>
            </a:endParaRPr>
          </a:p>
        </p:txBody>
      </p:sp>
      <p:sp>
        <p:nvSpPr>
          <p:cNvPr id="659" name="Google Shape;706;p71"/>
          <p:cNvSpPr/>
          <p:nvPr/>
        </p:nvSpPr>
        <p:spPr>
          <a:xfrm>
            <a:off x="3964680" y="4341960"/>
            <a:ext cx="33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1 … *</a:t>
            </a:r>
            <a:endParaRPr lang="en-GB" sz="600" b="0" strike="noStrike" spc="-1">
              <a:latin typeface="Arial"/>
            </a:endParaRPr>
          </a:p>
        </p:txBody>
      </p:sp>
      <p:sp>
        <p:nvSpPr>
          <p:cNvPr id="660" name="Google Shape;707;p71"/>
          <p:cNvSpPr/>
          <p:nvPr/>
        </p:nvSpPr>
        <p:spPr>
          <a:xfrm>
            <a:off x="4508640" y="4341960"/>
            <a:ext cx="33084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1 … *</a:t>
            </a:r>
            <a:endParaRPr lang="en-GB" sz="600" b="0" strike="noStrike" spc="-1">
              <a:latin typeface="Arial"/>
            </a:endParaRPr>
          </a:p>
        </p:txBody>
      </p:sp>
      <p:sp>
        <p:nvSpPr>
          <p:cNvPr id="661" name="Google Shape;708;p71"/>
          <p:cNvSpPr/>
          <p:nvPr/>
        </p:nvSpPr>
        <p:spPr>
          <a:xfrm>
            <a:off x="2573280" y="3692160"/>
            <a:ext cx="18036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1</a:t>
            </a:r>
            <a:endParaRPr lang="en-GB" sz="600" b="0" strike="noStrike" spc="-1">
              <a:latin typeface="Arial"/>
            </a:endParaRPr>
          </a:p>
        </p:txBody>
      </p:sp>
      <p:sp>
        <p:nvSpPr>
          <p:cNvPr id="662" name="Google Shape;709;p71"/>
          <p:cNvSpPr/>
          <p:nvPr/>
        </p:nvSpPr>
        <p:spPr>
          <a:xfrm>
            <a:off x="4335120" y="3742560"/>
            <a:ext cx="18036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1</a:t>
            </a:r>
            <a:endParaRPr lang="en-GB" sz="600" b="0" strike="noStrike" spc="-1">
              <a:latin typeface="Arial"/>
            </a:endParaRPr>
          </a:p>
        </p:txBody>
      </p:sp>
      <p:sp>
        <p:nvSpPr>
          <p:cNvPr id="663" name="Google Shape;710;p71"/>
          <p:cNvSpPr/>
          <p:nvPr/>
        </p:nvSpPr>
        <p:spPr>
          <a:xfrm>
            <a:off x="3482640" y="3233160"/>
            <a:ext cx="18036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1</a:t>
            </a:r>
            <a:endParaRPr lang="en-GB" sz="600" b="0" strike="noStrike" spc="-1">
              <a:latin typeface="Arial"/>
            </a:endParaRPr>
          </a:p>
        </p:txBody>
      </p:sp>
      <p:sp>
        <p:nvSpPr>
          <p:cNvPr id="664" name="Google Shape;711;p71"/>
          <p:cNvSpPr/>
          <p:nvPr/>
        </p:nvSpPr>
        <p:spPr>
          <a:xfrm flipH="1">
            <a:off x="1531440" y="1196280"/>
            <a:ext cx="75960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is materialized as</a:t>
            </a:r>
            <a:endParaRPr lang="en-GB" sz="600" b="0" strike="noStrike" spc="-1">
              <a:latin typeface="Arial"/>
            </a:endParaRPr>
          </a:p>
        </p:txBody>
      </p:sp>
      <p:sp>
        <p:nvSpPr>
          <p:cNvPr id="665" name="Google Shape;712;p71"/>
          <p:cNvSpPr/>
          <p:nvPr/>
        </p:nvSpPr>
        <p:spPr>
          <a:xfrm flipH="1">
            <a:off x="4548240" y="1196280"/>
            <a:ext cx="75960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is materialized as</a:t>
            </a:r>
            <a:endParaRPr lang="en-GB" sz="600" b="0" strike="noStrike" spc="-1">
              <a:latin typeface="Arial"/>
            </a:endParaRPr>
          </a:p>
        </p:txBody>
      </p:sp>
      <p:sp>
        <p:nvSpPr>
          <p:cNvPr id="666" name="Google Shape;713;p71"/>
          <p:cNvSpPr/>
          <p:nvPr/>
        </p:nvSpPr>
        <p:spPr>
          <a:xfrm flipH="1">
            <a:off x="2391480" y="1159920"/>
            <a:ext cx="180360" cy="159480"/>
          </a:xfrm>
          <a:prstGeom prst="rect">
            <a:avLst/>
          </a:prstGeom>
          <a:noFill/>
          <a:ln w="0">
            <a:noFill/>
          </a:ln>
        </p:spPr>
        <p:style>
          <a:lnRef idx="0">
            <a:scrgbClr r="0" g="0" b="0"/>
          </a:lnRef>
          <a:fillRef idx="0">
            <a:scrgbClr r="0" g="0" b="0"/>
          </a:fillRef>
          <a:effectRef idx="0">
            <a:scrgbClr r="0" g="0" b="0"/>
          </a:effectRef>
          <a:fontRef idx="minor"/>
        </p:style>
        <p:txBody>
          <a:bodyPr lIns="68400" tIns="34200" rIns="68400" bIns="34200" anchor="t">
            <a:spAutoFit/>
          </a:bodyPr>
          <a:lstStyle/>
          <a:p>
            <a:pPr>
              <a:lnSpc>
                <a:spcPct val="100000"/>
              </a:lnSpc>
              <a:buNone/>
            </a:pPr>
            <a:r>
              <a:rPr lang="en-US" sz="600" b="0" strike="noStrike" spc="-1">
                <a:solidFill>
                  <a:srgbClr val="000000"/>
                </a:solidFill>
                <a:latin typeface="Arial"/>
                <a:ea typeface="Arial"/>
              </a:rPr>
              <a:t>1</a:t>
            </a:r>
            <a:endParaRPr lang="en-GB" sz="600" b="0" strike="noStrike" spc="-1">
              <a:latin typeface="Arial"/>
            </a:endParaRPr>
          </a:p>
        </p:txBody>
      </p:sp>
    </p:spTree>
    <p:extLst>
      <p:ext uri="{BB962C8B-B14F-4D97-AF65-F5344CB8AC3E}">
        <p14:creationId xmlns:p14="http://schemas.microsoft.com/office/powerpoint/2010/main" val="41997740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Freeform 2"/>
          <p:cNvSpPr/>
          <p:nvPr/>
        </p:nvSpPr>
        <p:spPr>
          <a:xfrm flipV="1">
            <a:off x="0" y="-1440"/>
            <a:ext cx="9142560" cy="514224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rotWithShape="0">
            <a:blip r:embed="rId2"/>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507" name="Freeform 3"/>
          <p:cNvSpPr/>
          <p:nvPr/>
        </p:nvSpPr>
        <p:spPr>
          <a:xfrm>
            <a:off x="514440" y="4629240"/>
            <a:ext cx="309600" cy="276120"/>
          </a:xfrm>
          <a:custGeom>
            <a:avLst/>
            <a:gdLst/>
            <a:ahLst/>
            <a:cxnLst/>
            <a:rect l="l" t="t" r="r" b="b"/>
            <a:pathLst>
              <a:path w="621825" h="555120">
                <a:moveTo>
                  <a:pt x="0" y="0"/>
                </a:moveTo>
                <a:lnTo>
                  <a:pt x="621825" y="0"/>
                </a:lnTo>
                <a:lnTo>
                  <a:pt x="621825" y="555120"/>
                </a:lnTo>
                <a:lnTo>
                  <a:pt x="0" y="555120"/>
                </a:lnTo>
                <a:lnTo>
                  <a:pt x="0" y="0"/>
                </a:lnTo>
                <a:close/>
              </a:path>
            </a:pathLst>
          </a:custGeom>
          <a:blipFill rotWithShape="0">
            <a:blip r:embed="rId3"/>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509" name="TextBox 5"/>
          <p:cNvSpPr/>
          <p:nvPr/>
        </p:nvSpPr>
        <p:spPr>
          <a:xfrm>
            <a:off x="1031760" y="1216800"/>
            <a:ext cx="7082640" cy="946862"/>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7999"/>
              </a:lnSpc>
              <a:buNone/>
            </a:pPr>
            <a:r>
              <a:rPr lang="en-US" sz="5400" b="1" spc="-1" dirty="0">
                <a:solidFill>
                  <a:srgbClr val="FFFFFF"/>
                </a:solidFill>
                <a:latin typeface="Blinker SemiBold"/>
                <a:ea typeface="Arial"/>
              </a:rPr>
              <a:t>Verifiable Certifications</a:t>
            </a:r>
            <a:endParaRPr lang="en-GB" sz="5400" b="0" strike="noStrike" spc="-1" dirty="0">
              <a:latin typeface="Arial"/>
            </a:endParaRPr>
          </a:p>
        </p:txBody>
      </p:sp>
      <p:sp>
        <p:nvSpPr>
          <p:cNvPr id="510" name="Freeform 6">
            <a:hlinkClick r:id="rId4"/>
          </p:cNvPr>
          <p:cNvSpPr/>
          <p:nvPr/>
        </p:nvSpPr>
        <p:spPr>
          <a:xfrm>
            <a:off x="7475040" y="4654440"/>
            <a:ext cx="225360" cy="225360"/>
          </a:xfrm>
          <a:custGeom>
            <a:avLst/>
            <a:gdLst/>
            <a:ahLst/>
            <a:cxnLst/>
            <a:rect l="l" t="t" r="r" b="b"/>
            <a:pathLst>
              <a:path w="453538" h="453538">
                <a:moveTo>
                  <a:pt x="0" y="0"/>
                </a:moveTo>
                <a:lnTo>
                  <a:pt x="453538" y="0"/>
                </a:lnTo>
                <a:lnTo>
                  <a:pt x="453538" y="453538"/>
                </a:lnTo>
                <a:lnTo>
                  <a:pt x="0" y="453538"/>
                </a:lnTo>
                <a:lnTo>
                  <a:pt x="0" y="0"/>
                </a:lnTo>
                <a:close/>
              </a:path>
            </a:pathLst>
          </a:custGeom>
          <a:blipFill rotWithShape="0">
            <a:blip r:embed="rId5"/>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511" name="Freeform 7">
            <a:hlinkClick r:id="rId6"/>
          </p:cNvPr>
          <p:cNvSpPr/>
          <p:nvPr/>
        </p:nvSpPr>
        <p:spPr>
          <a:xfrm>
            <a:off x="7779600" y="4654440"/>
            <a:ext cx="225360" cy="225360"/>
          </a:xfrm>
          <a:custGeom>
            <a:avLst/>
            <a:gdLst/>
            <a:ahLst/>
            <a:cxnLst/>
            <a:rect l="l" t="t" r="r" b="b"/>
            <a:pathLst>
              <a:path w="453538" h="453538">
                <a:moveTo>
                  <a:pt x="0" y="0"/>
                </a:moveTo>
                <a:lnTo>
                  <a:pt x="453538" y="0"/>
                </a:lnTo>
                <a:lnTo>
                  <a:pt x="453538" y="453538"/>
                </a:lnTo>
                <a:lnTo>
                  <a:pt x="0" y="453538"/>
                </a:lnTo>
                <a:lnTo>
                  <a:pt x="0" y="0"/>
                </a:lnTo>
                <a:close/>
              </a:path>
            </a:pathLst>
          </a:custGeom>
          <a:blipFill rotWithShape="0">
            <a:blip r:embed="rId7"/>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512" name="AutoShape 8"/>
          <p:cNvSpPr/>
          <p:nvPr/>
        </p:nvSpPr>
        <p:spPr>
          <a:xfrm flipV="1">
            <a:off x="8169480" y="4654440"/>
            <a:ext cx="360" cy="226800"/>
          </a:xfrm>
          <a:prstGeom prst="line">
            <a:avLst/>
          </a:prstGeom>
          <a:ln w="28575">
            <a:solidFill>
              <a:srgbClr val="FFFFFF"/>
            </a:solidFill>
            <a:round/>
          </a:ln>
        </p:spPr>
        <p:style>
          <a:lnRef idx="0">
            <a:scrgbClr r="0" g="0" b="0"/>
          </a:lnRef>
          <a:fillRef idx="0">
            <a:scrgbClr r="0" g="0" b="0"/>
          </a:fillRef>
          <a:effectRef idx="0">
            <a:scrgbClr r="0" g="0" b="0"/>
          </a:effectRef>
          <a:fontRef idx="minor"/>
        </p:style>
        <p:txBody>
          <a:bodyPr/>
          <a:lstStyle/>
          <a:p>
            <a:endParaRPr lang="en-GB"/>
          </a:p>
        </p:txBody>
      </p:sp>
      <p:sp>
        <p:nvSpPr>
          <p:cNvPr id="513" name="TextBox 9"/>
          <p:cNvSpPr/>
          <p:nvPr/>
        </p:nvSpPr>
        <p:spPr>
          <a:xfrm>
            <a:off x="6162840" y="4668840"/>
            <a:ext cx="1169280" cy="1774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1400"/>
              </a:lnSpc>
              <a:buNone/>
            </a:pPr>
            <a:r>
              <a:rPr lang="en-US" sz="1000" b="0" u="sng" strike="noStrike" spc="-1">
                <a:solidFill>
                  <a:srgbClr val="2D58A7"/>
                </a:solidFill>
                <a:uFillTx/>
                <a:latin typeface="Blinker"/>
                <a:ea typeface="Arial"/>
                <a:hlinkClick r:id="rId8"/>
              </a:rPr>
              <a:t>dome-marketplace.eu</a:t>
            </a:r>
            <a:endParaRPr lang="en-GB" sz="1000" b="0" strike="noStrike" spc="-1">
              <a:latin typeface="Arial"/>
            </a:endParaRPr>
          </a:p>
        </p:txBody>
      </p:sp>
      <p:sp>
        <p:nvSpPr>
          <p:cNvPr id="2" name="TextBox 45">
            <a:extLst>
              <a:ext uri="{FF2B5EF4-FFF2-40B4-BE49-F238E27FC236}">
                <a16:creationId xmlns:a16="http://schemas.microsoft.com/office/drawing/2014/main" id="{CC4BDB58-57F2-A2B1-6A1D-E0D5296EBF87}"/>
              </a:ext>
            </a:extLst>
          </p:cNvPr>
          <p:cNvSpPr/>
          <p:nvPr/>
        </p:nvSpPr>
        <p:spPr>
          <a:xfrm>
            <a:off x="920880" y="4668840"/>
            <a:ext cx="2997576" cy="163891"/>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a:lnSpc>
                <a:spcPts val="1400"/>
              </a:lnSpc>
              <a:buNone/>
            </a:pPr>
            <a:r>
              <a:rPr lang="en-US" sz="1000" b="0" strike="noStrike" spc="-1" dirty="0">
                <a:solidFill>
                  <a:srgbClr val="FFFFFF"/>
                </a:solidFill>
                <a:latin typeface="Blinker"/>
                <a:ea typeface="Arial"/>
              </a:rPr>
              <a:t>Cloud &amp; Edge services you can trust</a:t>
            </a:r>
            <a:endParaRPr lang="en-GB" sz="1000" b="0" strike="noStrike" spc="-1" dirty="0">
              <a:latin typeface="Arial"/>
            </a:endParaRPr>
          </a:p>
        </p:txBody>
      </p:sp>
      <p:sp>
        <p:nvSpPr>
          <p:cNvPr id="3" name="PlaceHolder 2">
            <a:extLst>
              <a:ext uri="{FF2B5EF4-FFF2-40B4-BE49-F238E27FC236}">
                <a16:creationId xmlns:a16="http://schemas.microsoft.com/office/drawing/2014/main" id="{E7EBC624-BAD9-AC8E-0FCE-35D424A98147}"/>
              </a:ext>
            </a:extLst>
          </p:cNvPr>
          <p:cNvSpPr txBox="1">
            <a:spLocks/>
          </p:cNvSpPr>
          <p:nvPr/>
        </p:nvSpPr>
        <p:spPr>
          <a:xfrm>
            <a:off x="539522" y="2472679"/>
            <a:ext cx="8064956" cy="384840"/>
          </a:xfrm>
          <a:prstGeom prst="rect">
            <a:avLst/>
          </a:prstGeom>
          <a:noFill/>
          <a:ln w="0">
            <a:noFill/>
          </a:ln>
        </p:spPr>
        <p:txBody>
          <a:bodyPr lIns="68400" tIns="68400" rIns="68400" bIns="6840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343080" algn="ctr">
              <a:lnSpc>
                <a:spcPct val="100000"/>
              </a:lnSpc>
              <a:spcBef>
                <a:spcPts val="488"/>
              </a:spcBef>
              <a:buFont typeface="Arial" panose="020B0604020202020204" pitchFamily="34" charset="0"/>
              <a:buNone/>
              <a:tabLst>
                <a:tab pos="0" algn="l"/>
              </a:tabLst>
            </a:pPr>
            <a:r>
              <a:rPr lang="en-GB" spc="-1" dirty="0">
                <a:solidFill>
                  <a:schemeClr val="bg1"/>
                </a:solidFill>
                <a:latin typeface="Blinker SemiBold"/>
                <a:ea typeface="Arial"/>
              </a:rPr>
              <a:t>Decentralised Trust on products and services</a:t>
            </a:r>
            <a:endParaRPr lang="en-GB" spc="-1" dirty="0">
              <a:solidFill>
                <a:schemeClr val="bg1"/>
              </a:solidFill>
              <a:latin typeface="Blinker SemiBold"/>
            </a:endParaRPr>
          </a:p>
        </p:txBody>
      </p:sp>
    </p:spTree>
    <p:extLst>
      <p:ext uri="{BB962C8B-B14F-4D97-AF65-F5344CB8AC3E}">
        <p14:creationId xmlns:p14="http://schemas.microsoft.com/office/powerpoint/2010/main" val="9501563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8" name="Title 28"/>
          <p:cNvSpPr/>
          <p:nvPr/>
        </p:nvSpPr>
        <p:spPr>
          <a:xfrm>
            <a:off x="300960" y="161640"/>
            <a:ext cx="8298860" cy="546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GB" sz="2100" b="0" strike="noStrike" spc="-1" dirty="0">
                <a:solidFill>
                  <a:srgbClr val="2D58A7"/>
                </a:solidFill>
                <a:latin typeface="Blinker SemiBold"/>
                <a:ea typeface="Arial"/>
              </a:rPr>
              <a:t>Verifiable Certifications are required for trusted decentralised replication</a:t>
            </a:r>
            <a:endParaRPr lang="en-GB" sz="2100" b="0" strike="noStrike" spc="-1" dirty="0">
              <a:latin typeface="Arial"/>
            </a:endParaRPr>
          </a:p>
        </p:txBody>
      </p:sp>
      <p:sp>
        <p:nvSpPr>
          <p:cNvPr id="2" name="PlaceHolder 1"/>
          <p:cNvSpPr>
            <a:spLocks noGrp="1"/>
          </p:cNvSpPr>
          <p:nvPr>
            <p:ph type="sldNum" idx="1"/>
          </p:nvPr>
        </p:nvSpPr>
        <p:spPr/>
        <p:txBody>
          <a:bodyPr/>
          <a:lstStyle/>
          <a:p>
            <a:fld id="{82B7428E-EECF-45CF-9472-9B664CAD48DC}" type="slidenum">
              <a:rPr/>
              <a:t>32</a:t>
            </a:fld>
            <a:endParaRPr/>
          </a:p>
        </p:txBody>
      </p:sp>
      <p:pic>
        <p:nvPicPr>
          <p:cNvPr id="5" name="Picture 2">
            <a:extLst>
              <a:ext uri="{FF2B5EF4-FFF2-40B4-BE49-F238E27FC236}">
                <a16:creationId xmlns:a16="http://schemas.microsoft.com/office/drawing/2014/main" id="{F3B4110D-9AD4-58E0-BAAE-C48F94743BE6}"/>
              </a:ext>
            </a:extLst>
          </p:cNvPr>
          <p:cNvPicPr/>
          <p:nvPr/>
        </p:nvPicPr>
        <p:blipFill>
          <a:blip r:embed="rId2"/>
          <a:stretch/>
        </p:blipFill>
        <p:spPr>
          <a:xfrm>
            <a:off x="6179400" y="2703240"/>
            <a:ext cx="2022120" cy="1668960"/>
          </a:xfrm>
          <a:prstGeom prst="rect">
            <a:avLst/>
          </a:prstGeom>
          <a:ln w="0">
            <a:noFill/>
          </a:ln>
        </p:spPr>
      </p:pic>
      <p:pic>
        <p:nvPicPr>
          <p:cNvPr id="6" name="Picture 4">
            <a:extLst>
              <a:ext uri="{FF2B5EF4-FFF2-40B4-BE49-F238E27FC236}">
                <a16:creationId xmlns:a16="http://schemas.microsoft.com/office/drawing/2014/main" id="{4797C50B-4A33-5475-D12D-10B2E7A4683B}"/>
              </a:ext>
            </a:extLst>
          </p:cNvPr>
          <p:cNvPicPr/>
          <p:nvPr/>
        </p:nvPicPr>
        <p:blipFill>
          <a:blip r:embed="rId3"/>
          <a:stretch/>
        </p:blipFill>
        <p:spPr>
          <a:xfrm>
            <a:off x="758880" y="1240200"/>
            <a:ext cx="4861080" cy="3148200"/>
          </a:xfrm>
          <a:prstGeom prst="rect">
            <a:avLst/>
          </a:prstGeom>
          <a:ln w="0">
            <a:noFill/>
          </a:ln>
        </p:spPr>
      </p:pic>
      <p:pic>
        <p:nvPicPr>
          <p:cNvPr id="7" name="Picture 6">
            <a:extLst>
              <a:ext uri="{FF2B5EF4-FFF2-40B4-BE49-F238E27FC236}">
                <a16:creationId xmlns:a16="http://schemas.microsoft.com/office/drawing/2014/main" id="{8A5495E5-A3C2-F7D6-ADE4-B402BF6783EC}"/>
              </a:ext>
            </a:extLst>
          </p:cNvPr>
          <p:cNvPicPr/>
          <p:nvPr/>
        </p:nvPicPr>
        <p:blipFill>
          <a:blip r:embed="rId4"/>
          <a:stretch/>
        </p:blipFill>
        <p:spPr>
          <a:xfrm>
            <a:off x="6672240" y="1934640"/>
            <a:ext cx="730080" cy="457200"/>
          </a:xfrm>
          <a:prstGeom prst="rect">
            <a:avLst/>
          </a:prstGeom>
          <a:ln w="0">
            <a:noFill/>
          </a:ln>
        </p:spPr>
      </p:pic>
      <p:sp>
        <p:nvSpPr>
          <p:cNvPr id="8" name="Connector: Elbow 13">
            <a:extLst>
              <a:ext uri="{FF2B5EF4-FFF2-40B4-BE49-F238E27FC236}">
                <a16:creationId xmlns:a16="http://schemas.microsoft.com/office/drawing/2014/main" id="{FD495E31-0B11-C5CD-22EE-7743C375FD6E}"/>
              </a:ext>
            </a:extLst>
          </p:cNvPr>
          <p:cNvSpPr/>
          <p:nvPr/>
        </p:nvSpPr>
        <p:spPr>
          <a:xfrm rot="16200000" flipV="1">
            <a:off x="5411880" y="920880"/>
            <a:ext cx="13320" cy="3545640"/>
          </a:xfrm>
          <a:prstGeom prst="bentConnector3">
            <a:avLst>
              <a:gd name="adj1" fmla="val 1650146"/>
            </a:avLst>
          </a:prstGeom>
          <a:noFill/>
          <a:ln w="28575">
            <a:solidFill>
              <a:srgbClr val="2955A6"/>
            </a:solidFill>
            <a:round/>
            <a:tailEnd type="triangle" w="med" len="med"/>
          </a:ln>
        </p:spPr>
        <p:style>
          <a:lnRef idx="1">
            <a:schemeClr val="accent1"/>
          </a:lnRef>
          <a:fillRef idx="0">
            <a:schemeClr val="accent1"/>
          </a:fillRef>
          <a:effectRef idx="0">
            <a:schemeClr val="accent1"/>
          </a:effectRef>
          <a:fontRef idx="minor"/>
        </p:style>
        <p:txBody>
          <a:bodyPr/>
          <a:lstStyle/>
          <a:p>
            <a:endParaRPr lang="en-GB"/>
          </a:p>
        </p:txBody>
      </p:sp>
      <p:pic>
        <p:nvPicPr>
          <p:cNvPr id="9" name="Graphic 20" descr="Document with solid fill">
            <a:extLst>
              <a:ext uri="{FF2B5EF4-FFF2-40B4-BE49-F238E27FC236}">
                <a16:creationId xmlns:a16="http://schemas.microsoft.com/office/drawing/2014/main" id="{B70A0368-5C49-819D-D163-F53BD9B5D500}"/>
              </a:ext>
            </a:extLst>
          </p:cNvPr>
          <p:cNvPicPr/>
          <p:nvPr/>
        </p:nvPicPr>
        <p:blipFill>
          <a:blip r:embed="rId5"/>
          <a:stretch/>
        </p:blipFill>
        <p:spPr>
          <a:xfrm>
            <a:off x="3547080" y="2688480"/>
            <a:ext cx="192960" cy="192960"/>
          </a:xfrm>
          <a:prstGeom prst="rect">
            <a:avLst/>
          </a:prstGeom>
          <a:ln w="0">
            <a:noFill/>
          </a:ln>
        </p:spPr>
      </p:pic>
    </p:spTree>
    <p:extLst>
      <p:ext uri="{BB962C8B-B14F-4D97-AF65-F5344CB8AC3E}">
        <p14:creationId xmlns:p14="http://schemas.microsoft.com/office/powerpoint/2010/main" val="16254937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4" name="Picture 5"/>
          <p:cNvPicPr/>
          <p:nvPr/>
        </p:nvPicPr>
        <p:blipFill>
          <a:blip r:embed="rId2"/>
          <a:stretch/>
        </p:blipFill>
        <p:spPr>
          <a:xfrm>
            <a:off x="5711040" y="2298240"/>
            <a:ext cx="2520000" cy="2080440"/>
          </a:xfrm>
          <a:prstGeom prst="rect">
            <a:avLst/>
          </a:prstGeom>
          <a:ln w="0">
            <a:noFill/>
          </a:ln>
        </p:spPr>
      </p:pic>
      <p:pic>
        <p:nvPicPr>
          <p:cNvPr id="675" name="Picture 11"/>
          <p:cNvPicPr/>
          <p:nvPr/>
        </p:nvPicPr>
        <p:blipFill>
          <a:blip r:embed="rId3"/>
          <a:stretch/>
        </p:blipFill>
        <p:spPr>
          <a:xfrm>
            <a:off x="1738800" y="138240"/>
            <a:ext cx="5664960" cy="2003760"/>
          </a:xfrm>
          <a:prstGeom prst="rect">
            <a:avLst/>
          </a:prstGeom>
          <a:ln w="0">
            <a:noFill/>
          </a:ln>
        </p:spPr>
      </p:pic>
      <p:pic>
        <p:nvPicPr>
          <p:cNvPr id="676" name="Picture 13"/>
          <p:cNvPicPr/>
          <p:nvPr/>
        </p:nvPicPr>
        <p:blipFill>
          <a:blip r:embed="rId4"/>
          <a:stretch/>
        </p:blipFill>
        <p:spPr>
          <a:xfrm>
            <a:off x="770040" y="2418120"/>
            <a:ext cx="3843000" cy="1857240"/>
          </a:xfrm>
          <a:prstGeom prst="rect">
            <a:avLst/>
          </a:prstGeom>
          <a:ln w="0">
            <a:noFill/>
          </a:ln>
        </p:spPr>
      </p:pic>
      <p:sp>
        <p:nvSpPr>
          <p:cNvPr id="677" name="Rectangle: Rounded Corners 2"/>
          <p:cNvSpPr/>
          <p:nvPr/>
        </p:nvSpPr>
        <p:spPr>
          <a:xfrm>
            <a:off x="6961275" y="2326290"/>
            <a:ext cx="1244520" cy="2048538"/>
          </a:xfrm>
          <a:prstGeom prst="roundRect">
            <a:avLst>
              <a:gd name="adj" fmla="val 5889"/>
            </a:avLst>
          </a:prstGeom>
          <a:noFill/>
          <a:ln w="19050">
            <a:solidFill>
              <a:srgbClr val="C00000"/>
            </a:solidFill>
            <a:round/>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678" name="Arrow: Left-Right 2"/>
          <p:cNvSpPr/>
          <p:nvPr/>
        </p:nvSpPr>
        <p:spPr>
          <a:xfrm>
            <a:off x="4614120" y="3314880"/>
            <a:ext cx="955440" cy="239400"/>
          </a:xfrm>
          <a:prstGeom prst="leftRightArrow">
            <a:avLst>
              <a:gd name="adj1" fmla="val 50000"/>
              <a:gd name="adj2" fmla="val 50000"/>
            </a:avLst>
          </a:prstGeom>
          <a:solidFill>
            <a:srgbClr val="2D58A7"/>
          </a:solidFill>
          <a:ln>
            <a:solidFill>
              <a:srgbClr val="132649"/>
            </a:solidFill>
            <a:round/>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2" name="TextBox 1">
            <a:extLst>
              <a:ext uri="{FF2B5EF4-FFF2-40B4-BE49-F238E27FC236}">
                <a16:creationId xmlns:a16="http://schemas.microsoft.com/office/drawing/2014/main" id="{81EBF5CE-650B-FDEF-E4E4-C83088C9312D}"/>
              </a:ext>
            </a:extLst>
          </p:cNvPr>
          <p:cNvSpPr txBox="1"/>
          <p:nvPr/>
        </p:nvSpPr>
        <p:spPr>
          <a:xfrm>
            <a:off x="6907982" y="1860773"/>
            <a:ext cx="1354613" cy="461665"/>
          </a:xfrm>
          <a:prstGeom prst="rect">
            <a:avLst/>
          </a:prstGeom>
          <a:noFill/>
        </p:spPr>
        <p:txBody>
          <a:bodyPr wrap="square" rtlCol="0">
            <a:spAutoFit/>
          </a:bodyPr>
          <a:lstStyle/>
          <a:p>
            <a:pPr algn="ctr"/>
            <a:r>
              <a:rPr lang="en-GB" sz="1200" dirty="0">
                <a:latin typeface="Blinker"/>
              </a:rPr>
              <a:t>Proper</a:t>
            </a:r>
          </a:p>
          <a:p>
            <a:pPr algn="ctr"/>
            <a:r>
              <a:rPr lang="en-GB" sz="1200" dirty="0">
                <a:latin typeface="Blinker"/>
              </a:rPr>
              <a:t>Level Of Assurance</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9" name="Google Shape;565;p66"/>
          <p:cNvSpPr/>
          <p:nvPr/>
        </p:nvSpPr>
        <p:spPr>
          <a:xfrm>
            <a:off x="6164280" y="1215000"/>
            <a:ext cx="2740320" cy="31035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ct val="115000"/>
              </a:lnSpc>
              <a:buNone/>
            </a:pPr>
            <a:r>
              <a:rPr lang="en-US" sz="1350" b="0" strike="noStrike" spc="-1">
                <a:solidFill>
                  <a:srgbClr val="000000"/>
                </a:solidFill>
                <a:latin typeface="Arial"/>
                <a:ea typeface="Arial"/>
              </a:rPr>
              <a:t>The flow is very simple:</a:t>
            </a:r>
            <a:endParaRPr lang="en-GB" sz="1350" b="0" strike="noStrike" spc="-1">
              <a:latin typeface="Arial"/>
            </a:endParaRPr>
          </a:p>
          <a:p>
            <a:pPr marL="205560" indent="-119880">
              <a:lnSpc>
                <a:spcPct val="115000"/>
              </a:lnSpc>
              <a:buClr>
                <a:srgbClr val="1F497D"/>
              </a:buClr>
              <a:buFont typeface="Arial"/>
              <a:buChar char="●"/>
            </a:pPr>
            <a:r>
              <a:rPr lang="en-US" sz="1350" b="0" strike="noStrike" spc="-1">
                <a:solidFill>
                  <a:srgbClr val="000000"/>
                </a:solidFill>
                <a:latin typeface="Arial"/>
                <a:ea typeface="Arial"/>
              </a:rPr>
              <a:t>The CSP receives the certification in its enterprise wallet.</a:t>
            </a:r>
            <a:endParaRPr lang="en-GB" sz="1350" b="0" strike="noStrike" spc="-1">
              <a:latin typeface="Arial"/>
            </a:endParaRPr>
          </a:p>
          <a:p>
            <a:pPr marL="205560" indent="-119880">
              <a:lnSpc>
                <a:spcPct val="115000"/>
              </a:lnSpc>
              <a:buClr>
                <a:srgbClr val="1F497D"/>
              </a:buClr>
              <a:buFont typeface="Arial"/>
              <a:buChar char="●"/>
            </a:pPr>
            <a:r>
              <a:rPr lang="en-US" sz="1350" b="0" strike="noStrike" spc="-1">
                <a:solidFill>
                  <a:srgbClr val="000000"/>
                </a:solidFill>
                <a:latin typeface="Arial"/>
                <a:ea typeface="Arial"/>
              </a:rPr>
              <a:t>The CSP sends the certification to DOME onboarding.</a:t>
            </a:r>
            <a:endParaRPr lang="en-GB" sz="1350" b="0" strike="noStrike" spc="-1">
              <a:latin typeface="Arial"/>
            </a:endParaRPr>
          </a:p>
          <a:p>
            <a:pPr marL="205560" indent="-119880">
              <a:lnSpc>
                <a:spcPct val="115000"/>
              </a:lnSpc>
              <a:buClr>
                <a:srgbClr val="1F497D"/>
              </a:buClr>
              <a:buFont typeface="Arial"/>
              <a:buChar char="●"/>
            </a:pPr>
            <a:r>
              <a:rPr lang="en-US" sz="1350" b="0" strike="noStrike" spc="-1">
                <a:solidFill>
                  <a:srgbClr val="000000"/>
                </a:solidFill>
                <a:latin typeface="Arial"/>
                <a:ea typeface="Arial"/>
              </a:rPr>
              <a:t>DOME verifies automatically the authenticity of certification and that it is one of the required certifications.</a:t>
            </a:r>
            <a:endParaRPr lang="en-GB" sz="1350" b="0" strike="noStrike" spc="-1">
              <a:latin typeface="Arial"/>
            </a:endParaRPr>
          </a:p>
          <a:p>
            <a:pPr marL="205560" indent="-119880">
              <a:lnSpc>
                <a:spcPct val="115000"/>
              </a:lnSpc>
              <a:buClr>
                <a:srgbClr val="1F497D"/>
              </a:buClr>
              <a:buFont typeface="Arial"/>
              <a:buChar char="●"/>
            </a:pPr>
            <a:r>
              <a:rPr lang="en-US" sz="1350" b="0" strike="noStrike" spc="-1">
                <a:solidFill>
                  <a:srgbClr val="000000"/>
                </a:solidFill>
                <a:latin typeface="Arial"/>
                <a:ea typeface="Arial"/>
              </a:rPr>
              <a:t>Identities of certifications agencies are in the Trust Framework</a:t>
            </a:r>
            <a:endParaRPr lang="en-GB" sz="1350" b="0" strike="noStrike" spc="-1">
              <a:latin typeface="Arial"/>
            </a:endParaRPr>
          </a:p>
        </p:txBody>
      </p:sp>
      <p:pic>
        <p:nvPicPr>
          <p:cNvPr id="680" name="Google Shape;566;p66">
            <a:hlinkClick r:id="rId3"/>
          </p:cNvPr>
          <p:cNvPicPr/>
          <p:nvPr/>
        </p:nvPicPr>
        <p:blipFill>
          <a:blip r:embed="rId4"/>
          <a:stretch/>
        </p:blipFill>
        <p:spPr>
          <a:xfrm>
            <a:off x="300960" y="1086480"/>
            <a:ext cx="5501880" cy="3360600"/>
          </a:xfrm>
          <a:prstGeom prst="rect">
            <a:avLst/>
          </a:prstGeom>
          <a:ln w="0">
            <a:noFill/>
          </a:ln>
        </p:spPr>
      </p:pic>
      <p:sp>
        <p:nvSpPr>
          <p:cNvPr id="681" name="PlaceHolder 1"/>
          <p:cNvSpPr>
            <a:spLocks noGrp="1"/>
          </p:cNvSpPr>
          <p:nvPr>
            <p:ph type="title"/>
          </p:nvPr>
        </p:nvSpPr>
        <p:spPr>
          <a:xfrm>
            <a:off x="423720" y="190440"/>
            <a:ext cx="8357760" cy="753120"/>
          </a:xfrm>
          <a:prstGeom prst="rect">
            <a:avLst/>
          </a:prstGeom>
          <a:noFill/>
          <a:ln w="0">
            <a:noFill/>
          </a:ln>
        </p:spPr>
        <p:txBody>
          <a:bodyPr lIns="0" tIns="0" rIns="0" bIns="0" anchor="t">
            <a:noAutofit/>
          </a:bodyPr>
          <a:lstStyle/>
          <a:p>
            <a:pPr>
              <a:lnSpc>
                <a:spcPct val="100000"/>
              </a:lnSpc>
              <a:buNone/>
            </a:pPr>
            <a:r>
              <a:rPr lang="en-US" sz="2100" b="0" strike="noStrike" spc="-1">
                <a:solidFill>
                  <a:srgbClr val="002E67"/>
                </a:solidFill>
                <a:latin typeface="Blinker SemiBold"/>
                <a:ea typeface="Arial"/>
              </a:rPr>
              <a:t>Future: the Certification agency issues a Verifiable Credential</a:t>
            </a:r>
            <a:endParaRPr lang="en-GB" sz="2100" b="0" strike="noStrike" spc="-1">
              <a:latin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PlaceHolder 1"/>
          <p:cNvSpPr>
            <a:spLocks noGrp="1"/>
          </p:cNvSpPr>
          <p:nvPr>
            <p:ph type="title"/>
          </p:nvPr>
        </p:nvSpPr>
        <p:spPr>
          <a:xfrm>
            <a:off x="423720" y="190440"/>
            <a:ext cx="8357760" cy="753120"/>
          </a:xfrm>
          <a:prstGeom prst="rect">
            <a:avLst/>
          </a:prstGeom>
          <a:noFill/>
          <a:ln w="0">
            <a:noFill/>
          </a:ln>
        </p:spPr>
        <p:txBody>
          <a:bodyPr lIns="68400" tIns="34200" rIns="68400" bIns="34200" anchor="t">
            <a:noAutofit/>
          </a:bodyPr>
          <a:lstStyle/>
          <a:p>
            <a:pPr>
              <a:lnSpc>
                <a:spcPct val="100000"/>
              </a:lnSpc>
              <a:buNone/>
            </a:pPr>
            <a:r>
              <a:rPr lang="en-US" sz="2100" b="0" strike="noStrike" spc="-1">
                <a:solidFill>
                  <a:srgbClr val="002E67"/>
                </a:solidFill>
                <a:latin typeface="Blinker SemiBold"/>
                <a:ea typeface="Arial"/>
              </a:rPr>
              <a:t>Today: services to “convert” PDF to Verifiable Credential</a:t>
            </a:r>
            <a:endParaRPr lang="en-GB" sz="2100" b="0" strike="noStrike" spc="-1">
              <a:latin typeface="Arial"/>
            </a:endParaRPr>
          </a:p>
        </p:txBody>
      </p:sp>
      <p:sp>
        <p:nvSpPr>
          <p:cNvPr id="683" name="PlaceHolder 2"/>
          <p:cNvSpPr>
            <a:spLocks noGrp="1"/>
          </p:cNvSpPr>
          <p:nvPr>
            <p:ph type="sldNum" idx="13"/>
          </p:nvPr>
        </p:nvSpPr>
        <p:spPr>
          <a:xfrm>
            <a:off x="4055400" y="4869720"/>
            <a:ext cx="1031400" cy="272520"/>
          </a:xfrm>
          <a:prstGeom prst="rect">
            <a:avLst/>
          </a:prstGeom>
          <a:noFill/>
          <a:ln w="0">
            <a:noFill/>
          </a:ln>
        </p:spPr>
        <p:txBody>
          <a:bodyPr lIns="68400" tIns="34200" rIns="68400" bIns="34200" anchor="ctr">
            <a:noAutofit/>
          </a:bodyPr>
          <a:lstStyle>
            <a:lvl1pPr algn="ctr">
              <a:lnSpc>
                <a:spcPct val="100000"/>
              </a:lnSpc>
              <a:buNone/>
              <a:tabLst>
                <a:tab pos="0" algn="l"/>
              </a:tabLst>
              <a:defRPr lang="en-US" sz="980" b="1" strike="noStrike" spc="-1">
                <a:solidFill>
                  <a:srgbClr val="888888"/>
                </a:solidFill>
                <a:latin typeface="Arial"/>
                <a:ea typeface="Arial"/>
              </a:defRPr>
            </a:lvl1pPr>
          </a:lstStyle>
          <a:p>
            <a:pPr algn="ctr">
              <a:lnSpc>
                <a:spcPct val="100000"/>
              </a:lnSpc>
              <a:buNone/>
              <a:tabLst>
                <a:tab pos="0" algn="l"/>
              </a:tabLst>
            </a:pPr>
            <a:fld id="{B1EDB69D-B0C5-4AB1-A377-5B2F3690D0B1}" type="slidenum">
              <a:rPr lang="en-US" sz="980" b="1" strike="noStrike" spc="-1">
                <a:solidFill>
                  <a:srgbClr val="888888"/>
                </a:solidFill>
                <a:latin typeface="Arial"/>
                <a:ea typeface="Arial"/>
              </a:rPr>
              <a:t>35</a:t>
            </a:fld>
            <a:endParaRPr lang="en-GB" sz="980" b="0" strike="noStrike" spc="-1">
              <a:latin typeface="Times New Roman"/>
            </a:endParaRPr>
          </a:p>
        </p:txBody>
      </p:sp>
      <p:sp>
        <p:nvSpPr>
          <p:cNvPr id="684" name="Google Shape;574;p67"/>
          <p:cNvSpPr/>
          <p:nvPr/>
        </p:nvSpPr>
        <p:spPr>
          <a:xfrm>
            <a:off x="6164280" y="1215000"/>
            <a:ext cx="2740320" cy="32320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ct val="115000"/>
              </a:lnSpc>
              <a:buNone/>
            </a:pPr>
            <a:r>
              <a:rPr lang="en-US" sz="1350" b="0" strike="noStrike" spc="-1" dirty="0">
                <a:solidFill>
                  <a:srgbClr val="000000"/>
                </a:solidFill>
                <a:latin typeface="Arial"/>
                <a:ea typeface="Arial"/>
              </a:rPr>
              <a:t>There is an intermediate trusted service:</a:t>
            </a:r>
            <a:endParaRPr lang="en-GB" sz="1350" b="0" strike="noStrike" spc="-1" dirty="0">
              <a:latin typeface="Arial"/>
            </a:endParaRPr>
          </a:p>
          <a:p>
            <a:pPr marL="205560" indent="-119880">
              <a:lnSpc>
                <a:spcPct val="115000"/>
              </a:lnSpc>
              <a:buClr>
                <a:srgbClr val="1F497D"/>
              </a:buClr>
              <a:buFont typeface="Arial"/>
              <a:buChar char="●"/>
            </a:pPr>
            <a:r>
              <a:rPr lang="en-US" sz="1350" b="0" strike="noStrike" spc="-1" dirty="0">
                <a:solidFill>
                  <a:srgbClr val="000000"/>
                </a:solidFill>
                <a:latin typeface="Arial"/>
                <a:ea typeface="Arial"/>
              </a:rPr>
              <a:t>Verifies the content of credential (typically natural language).</a:t>
            </a:r>
            <a:endParaRPr lang="en-GB" sz="1350" b="0" strike="noStrike" spc="-1" dirty="0">
              <a:latin typeface="Arial"/>
            </a:endParaRPr>
          </a:p>
          <a:p>
            <a:pPr marL="205560" indent="-119880">
              <a:lnSpc>
                <a:spcPct val="115000"/>
              </a:lnSpc>
              <a:buClr>
                <a:srgbClr val="1F497D"/>
              </a:buClr>
              <a:buFont typeface="Arial"/>
              <a:buChar char="●"/>
            </a:pPr>
            <a:r>
              <a:rPr lang="en-US" sz="1350" b="0" strike="noStrike" spc="-1" dirty="0">
                <a:solidFill>
                  <a:srgbClr val="000000"/>
                </a:solidFill>
                <a:latin typeface="Arial"/>
                <a:ea typeface="Arial"/>
              </a:rPr>
              <a:t>If it is not digitally signed, checks with the certification agency (may be manual or automatic).</a:t>
            </a:r>
            <a:endParaRPr lang="en-GB" sz="1350" b="0" strike="noStrike" spc="-1" dirty="0">
              <a:latin typeface="Arial"/>
            </a:endParaRPr>
          </a:p>
          <a:p>
            <a:pPr marL="205560" indent="-119880">
              <a:lnSpc>
                <a:spcPct val="115000"/>
              </a:lnSpc>
              <a:buClr>
                <a:srgbClr val="1F497D"/>
              </a:buClr>
              <a:buFont typeface="Arial"/>
              <a:buChar char="●"/>
            </a:pPr>
            <a:r>
              <a:rPr lang="en-US" sz="1350" b="0" strike="noStrike" spc="-1" dirty="0">
                <a:solidFill>
                  <a:srgbClr val="000000"/>
                </a:solidFill>
                <a:latin typeface="Arial"/>
                <a:ea typeface="Arial"/>
              </a:rPr>
              <a:t>If it is signed, checks signature, and that signer is </a:t>
            </a:r>
            <a:r>
              <a:rPr lang="en-US" sz="1350" b="0" strike="noStrike" spc="-1" dirty="0" err="1">
                <a:solidFill>
                  <a:srgbClr val="000000"/>
                </a:solidFill>
                <a:latin typeface="Arial"/>
                <a:ea typeface="Arial"/>
              </a:rPr>
              <a:t>authorised</a:t>
            </a:r>
            <a:r>
              <a:rPr lang="en-US" sz="1350" b="0" strike="noStrike" spc="-1" dirty="0">
                <a:solidFill>
                  <a:srgbClr val="000000"/>
                </a:solidFill>
                <a:latin typeface="Arial"/>
                <a:ea typeface="Arial"/>
              </a:rPr>
              <a:t>.</a:t>
            </a:r>
            <a:endParaRPr lang="en-GB" sz="1350" b="0" strike="noStrike" spc="-1" dirty="0">
              <a:latin typeface="Arial"/>
            </a:endParaRPr>
          </a:p>
          <a:p>
            <a:pPr marL="205560" indent="-119880">
              <a:lnSpc>
                <a:spcPct val="115000"/>
              </a:lnSpc>
              <a:buClr>
                <a:srgbClr val="1F497D"/>
              </a:buClr>
              <a:buFont typeface="Arial"/>
              <a:buChar char="●"/>
            </a:pPr>
            <a:r>
              <a:rPr lang="en-US" sz="1350" b="0" strike="noStrike" spc="-1" dirty="0">
                <a:solidFill>
                  <a:srgbClr val="000000"/>
                </a:solidFill>
                <a:latin typeface="Arial"/>
                <a:ea typeface="Arial"/>
              </a:rPr>
              <a:t>Generates a VC and returns it to CSP.</a:t>
            </a:r>
            <a:endParaRPr lang="en-GB" sz="1350" b="0" strike="noStrike" spc="-1" dirty="0">
              <a:latin typeface="Arial"/>
            </a:endParaRPr>
          </a:p>
          <a:p>
            <a:pPr>
              <a:lnSpc>
                <a:spcPct val="115000"/>
              </a:lnSpc>
              <a:buNone/>
            </a:pPr>
            <a:r>
              <a:rPr lang="en-US" sz="1350" b="0" strike="noStrike" spc="-1" dirty="0">
                <a:solidFill>
                  <a:srgbClr val="000000"/>
                </a:solidFill>
                <a:latin typeface="Arial"/>
                <a:ea typeface="Arial"/>
              </a:rPr>
              <a:t>The Trusted Service can be provided by DOME and by other market operators.</a:t>
            </a:r>
            <a:endParaRPr lang="en-GB" sz="1350" b="0" strike="noStrike" spc="-1" dirty="0">
              <a:latin typeface="Arial"/>
            </a:endParaRPr>
          </a:p>
        </p:txBody>
      </p:sp>
      <p:pic>
        <p:nvPicPr>
          <p:cNvPr id="685" name="Google Shape;575;p67">
            <a:hlinkClick r:id="rId3"/>
          </p:cNvPr>
          <p:cNvPicPr/>
          <p:nvPr/>
        </p:nvPicPr>
        <p:blipFill>
          <a:blip r:embed="rId4"/>
          <a:stretch/>
        </p:blipFill>
        <p:spPr>
          <a:xfrm>
            <a:off x="300960" y="1086480"/>
            <a:ext cx="5501880" cy="3360600"/>
          </a:xfrm>
          <a:prstGeom prst="rect">
            <a:avLst/>
          </a:prstGeom>
          <a:ln w="0">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Freeform 2"/>
          <p:cNvSpPr/>
          <p:nvPr/>
        </p:nvSpPr>
        <p:spPr>
          <a:xfrm flipV="1">
            <a:off x="0" y="-1440"/>
            <a:ext cx="9142560" cy="514224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rotWithShape="0">
            <a:blip r:embed="rId2"/>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507" name="Freeform 3"/>
          <p:cNvSpPr/>
          <p:nvPr/>
        </p:nvSpPr>
        <p:spPr>
          <a:xfrm>
            <a:off x="514440" y="4629240"/>
            <a:ext cx="309600" cy="276120"/>
          </a:xfrm>
          <a:custGeom>
            <a:avLst/>
            <a:gdLst/>
            <a:ahLst/>
            <a:cxnLst/>
            <a:rect l="l" t="t" r="r" b="b"/>
            <a:pathLst>
              <a:path w="621825" h="555120">
                <a:moveTo>
                  <a:pt x="0" y="0"/>
                </a:moveTo>
                <a:lnTo>
                  <a:pt x="621825" y="0"/>
                </a:lnTo>
                <a:lnTo>
                  <a:pt x="621825" y="555120"/>
                </a:lnTo>
                <a:lnTo>
                  <a:pt x="0" y="555120"/>
                </a:lnTo>
                <a:lnTo>
                  <a:pt x="0" y="0"/>
                </a:lnTo>
                <a:close/>
              </a:path>
            </a:pathLst>
          </a:custGeom>
          <a:blipFill rotWithShape="0">
            <a:blip r:embed="rId3"/>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509" name="TextBox 5"/>
          <p:cNvSpPr/>
          <p:nvPr/>
        </p:nvSpPr>
        <p:spPr>
          <a:xfrm>
            <a:off x="1031760" y="1216800"/>
            <a:ext cx="7082640" cy="1032334"/>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7999"/>
              </a:lnSpc>
              <a:buNone/>
            </a:pPr>
            <a:r>
              <a:rPr lang="en-US" sz="8000" b="1" strike="noStrike" spc="-1" dirty="0">
                <a:solidFill>
                  <a:srgbClr val="FFFFFF"/>
                </a:solidFill>
                <a:latin typeface="Blinker SemiBold"/>
                <a:ea typeface="Arial"/>
              </a:rPr>
              <a:t>Conclusion</a:t>
            </a:r>
            <a:endParaRPr lang="en-GB" sz="8000" b="0" strike="noStrike" spc="-1" dirty="0">
              <a:latin typeface="Arial"/>
            </a:endParaRPr>
          </a:p>
        </p:txBody>
      </p:sp>
      <p:sp>
        <p:nvSpPr>
          <p:cNvPr id="510" name="Freeform 6">
            <a:hlinkClick r:id="rId4"/>
          </p:cNvPr>
          <p:cNvSpPr/>
          <p:nvPr/>
        </p:nvSpPr>
        <p:spPr>
          <a:xfrm>
            <a:off x="7475040" y="4654440"/>
            <a:ext cx="225360" cy="225360"/>
          </a:xfrm>
          <a:custGeom>
            <a:avLst/>
            <a:gdLst/>
            <a:ahLst/>
            <a:cxnLst/>
            <a:rect l="l" t="t" r="r" b="b"/>
            <a:pathLst>
              <a:path w="453538" h="453538">
                <a:moveTo>
                  <a:pt x="0" y="0"/>
                </a:moveTo>
                <a:lnTo>
                  <a:pt x="453538" y="0"/>
                </a:lnTo>
                <a:lnTo>
                  <a:pt x="453538" y="453538"/>
                </a:lnTo>
                <a:lnTo>
                  <a:pt x="0" y="453538"/>
                </a:lnTo>
                <a:lnTo>
                  <a:pt x="0" y="0"/>
                </a:lnTo>
                <a:close/>
              </a:path>
            </a:pathLst>
          </a:custGeom>
          <a:blipFill rotWithShape="0">
            <a:blip r:embed="rId5"/>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511" name="Freeform 7">
            <a:hlinkClick r:id="rId6"/>
          </p:cNvPr>
          <p:cNvSpPr/>
          <p:nvPr/>
        </p:nvSpPr>
        <p:spPr>
          <a:xfrm>
            <a:off x="7779600" y="4654440"/>
            <a:ext cx="225360" cy="225360"/>
          </a:xfrm>
          <a:custGeom>
            <a:avLst/>
            <a:gdLst/>
            <a:ahLst/>
            <a:cxnLst/>
            <a:rect l="l" t="t" r="r" b="b"/>
            <a:pathLst>
              <a:path w="453538" h="453538">
                <a:moveTo>
                  <a:pt x="0" y="0"/>
                </a:moveTo>
                <a:lnTo>
                  <a:pt x="453538" y="0"/>
                </a:lnTo>
                <a:lnTo>
                  <a:pt x="453538" y="453538"/>
                </a:lnTo>
                <a:lnTo>
                  <a:pt x="0" y="453538"/>
                </a:lnTo>
                <a:lnTo>
                  <a:pt x="0" y="0"/>
                </a:lnTo>
                <a:close/>
              </a:path>
            </a:pathLst>
          </a:custGeom>
          <a:blipFill rotWithShape="0">
            <a:blip r:embed="rId7"/>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512" name="AutoShape 8"/>
          <p:cNvSpPr/>
          <p:nvPr/>
        </p:nvSpPr>
        <p:spPr>
          <a:xfrm flipV="1">
            <a:off x="8169480" y="4654440"/>
            <a:ext cx="360" cy="226800"/>
          </a:xfrm>
          <a:prstGeom prst="line">
            <a:avLst/>
          </a:prstGeom>
          <a:ln w="28575">
            <a:solidFill>
              <a:srgbClr val="FFFFFF"/>
            </a:solidFill>
            <a:round/>
          </a:ln>
        </p:spPr>
        <p:style>
          <a:lnRef idx="0">
            <a:scrgbClr r="0" g="0" b="0"/>
          </a:lnRef>
          <a:fillRef idx="0">
            <a:scrgbClr r="0" g="0" b="0"/>
          </a:fillRef>
          <a:effectRef idx="0">
            <a:scrgbClr r="0" g="0" b="0"/>
          </a:effectRef>
          <a:fontRef idx="minor"/>
        </p:style>
        <p:txBody>
          <a:bodyPr/>
          <a:lstStyle/>
          <a:p>
            <a:endParaRPr lang="en-GB"/>
          </a:p>
        </p:txBody>
      </p:sp>
      <p:sp>
        <p:nvSpPr>
          <p:cNvPr id="513" name="TextBox 9"/>
          <p:cNvSpPr/>
          <p:nvPr/>
        </p:nvSpPr>
        <p:spPr>
          <a:xfrm>
            <a:off x="6162840" y="4668840"/>
            <a:ext cx="1169280" cy="1774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1400"/>
              </a:lnSpc>
              <a:buNone/>
            </a:pPr>
            <a:r>
              <a:rPr lang="en-US" sz="1000" b="0" u="sng" strike="noStrike" spc="-1">
                <a:solidFill>
                  <a:srgbClr val="2D58A7"/>
                </a:solidFill>
                <a:uFillTx/>
                <a:latin typeface="Blinker"/>
                <a:ea typeface="Arial"/>
                <a:hlinkClick r:id="rId8"/>
              </a:rPr>
              <a:t>dome-marketplace.eu</a:t>
            </a:r>
            <a:endParaRPr lang="en-GB" sz="1000" b="0" strike="noStrike" spc="-1">
              <a:latin typeface="Arial"/>
            </a:endParaRPr>
          </a:p>
        </p:txBody>
      </p:sp>
      <p:sp>
        <p:nvSpPr>
          <p:cNvPr id="2" name="TextBox 45">
            <a:extLst>
              <a:ext uri="{FF2B5EF4-FFF2-40B4-BE49-F238E27FC236}">
                <a16:creationId xmlns:a16="http://schemas.microsoft.com/office/drawing/2014/main" id="{7292CD5A-5A8C-C4DA-31E9-94CF8D06474D}"/>
              </a:ext>
            </a:extLst>
          </p:cNvPr>
          <p:cNvSpPr/>
          <p:nvPr/>
        </p:nvSpPr>
        <p:spPr>
          <a:xfrm>
            <a:off x="920880" y="4668840"/>
            <a:ext cx="2997576" cy="163891"/>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a:lnSpc>
                <a:spcPts val="1400"/>
              </a:lnSpc>
              <a:buNone/>
            </a:pPr>
            <a:r>
              <a:rPr lang="en-US" sz="1000" b="0" strike="noStrike" spc="-1" dirty="0">
                <a:solidFill>
                  <a:srgbClr val="FFFFFF"/>
                </a:solidFill>
                <a:latin typeface="Blinker"/>
                <a:ea typeface="Arial"/>
              </a:rPr>
              <a:t>Cloud &amp; Edge services you can trust</a:t>
            </a:r>
            <a:endParaRPr lang="en-GB" sz="1000" b="0" strike="noStrike" spc="-1" dirty="0">
              <a:latin typeface="Arial"/>
            </a:endParaRPr>
          </a:p>
        </p:txBody>
      </p:sp>
    </p:spTree>
    <p:extLst>
      <p:ext uri="{BB962C8B-B14F-4D97-AF65-F5344CB8AC3E}">
        <p14:creationId xmlns:p14="http://schemas.microsoft.com/office/powerpoint/2010/main" val="23012090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3"/>
          <p:cNvSpPr txBox="1">
            <a:spLocks noGrp="1"/>
          </p:cNvSpPr>
          <p:nvPr>
            <p:ph type="title"/>
          </p:nvPr>
        </p:nvSpPr>
        <p:spPr>
          <a:xfrm>
            <a:off x="423673" y="190415"/>
            <a:ext cx="8359200" cy="754800"/>
          </a:xfrm>
          <a:prstGeom prst="rect">
            <a:avLst/>
          </a:prstGeom>
        </p:spPr>
        <p:txBody>
          <a:bodyPr spcFirstLastPara="1" wrap="square" lIns="68575" tIns="34275" rIns="68575" bIns="34275" anchor="t" anchorCtr="0">
            <a:noAutofit/>
          </a:bodyPr>
          <a:lstStyle/>
          <a:p>
            <a:pPr marL="0" lvl="0" indent="0" algn="l" rtl="0">
              <a:spcBef>
                <a:spcPts val="0"/>
              </a:spcBef>
              <a:spcAft>
                <a:spcPts val="0"/>
              </a:spcAft>
              <a:buNone/>
            </a:pPr>
            <a:r>
              <a:rPr lang="en-GB" dirty="0"/>
              <a:t>Possible federation</a:t>
            </a:r>
            <a:endParaRPr dirty="0"/>
          </a:p>
        </p:txBody>
      </p:sp>
      <p:sp>
        <p:nvSpPr>
          <p:cNvPr id="127" name="Google Shape;127;p23"/>
          <p:cNvSpPr txBox="1">
            <a:spLocks noGrp="1"/>
          </p:cNvSpPr>
          <p:nvPr>
            <p:ph type="sldNum" idx="12"/>
          </p:nvPr>
        </p:nvSpPr>
        <p:spPr>
          <a:xfrm>
            <a:off x="4055465" y="4869659"/>
            <a:ext cx="1032900" cy="273900"/>
          </a:xfrm>
          <a:prstGeom prst="rect">
            <a:avLst/>
          </a:prstGeom>
        </p:spPr>
        <p:txBody>
          <a:bodyPr spcFirstLastPara="1" wrap="square" lIns="68575" tIns="34275" rIns="68575" bIns="34275" anchor="ctr" anchorCtr="0">
            <a:noAutofit/>
          </a:bodyPr>
          <a:lstStyle/>
          <a:p>
            <a:pPr marL="0" lvl="0" indent="0" algn="ctr" rtl="0">
              <a:spcBef>
                <a:spcPts val="0"/>
              </a:spcBef>
              <a:spcAft>
                <a:spcPts val="0"/>
              </a:spcAft>
              <a:buNone/>
            </a:pPr>
            <a:fld id="{00000000-1234-1234-1234-123412341234}" type="slidenum">
              <a:rPr lang="en-GB"/>
              <a:t>37</a:t>
            </a:fld>
            <a:endParaRPr/>
          </a:p>
        </p:txBody>
      </p:sp>
      <p:pic>
        <p:nvPicPr>
          <p:cNvPr id="4" name="Picture 4">
            <a:extLst>
              <a:ext uri="{FF2B5EF4-FFF2-40B4-BE49-F238E27FC236}">
                <a16:creationId xmlns:a16="http://schemas.microsoft.com/office/drawing/2014/main" id="{1CE368ED-A030-DD45-3CA3-1D1942055C58}"/>
              </a:ext>
            </a:extLst>
          </p:cNvPr>
          <p:cNvPicPr/>
          <p:nvPr/>
        </p:nvPicPr>
        <p:blipFill>
          <a:blip r:embed="rId3"/>
          <a:stretch/>
        </p:blipFill>
        <p:spPr>
          <a:xfrm>
            <a:off x="372370" y="1807752"/>
            <a:ext cx="3768076" cy="2548029"/>
          </a:xfrm>
          <a:prstGeom prst="rect">
            <a:avLst/>
          </a:prstGeom>
          <a:ln w="0">
            <a:noFill/>
          </a:ln>
        </p:spPr>
      </p:pic>
      <p:pic>
        <p:nvPicPr>
          <p:cNvPr id="3" name="Picture 12">
            <a:extLst>
              <a:ext uri="{FF2B5EF4-FFF2-40B4-BE49-F238E27FC236}">
                <a16:creationId xmlns:a16="http://schemas.microsoft.com/office/drawing/2014/main" id="{9DA46E8D-400E-6D8D-FBC1-063BBC974AC9}"/>
              </a:ext>
            </a:extLst>
          </p:cNvPr>
          <p:cNvPicPr/>
          <p:nvPr/>
        </p:nvPicPr>
        <p:blipFill>
          <a:blip r:embed="rId4"/>
          <a:stretch/>
        </p:blipFill>
        <p:spPr>
          <a:xfrm>
            <a:off x="4685525" y="1858682"/>
            <a:ext cx="4244673" cy="2446167"/>
          </a:xfrm>
          <a:prstGeom prst="rect">
            <a:avLst/>
          </a:prstGeom>
          <a:ln w="0">
            <a:noFill/>
          </a:ln>
        </p:spPr>
      </p:pic>
      <p:cxnSp>
        <p:nvCxnSpPr>
          <p:cNvPr id="6" name="Connector: Elbow 5">
            <a:extLst>
              <a:ext uri="{FF2B5EF4-FFF2-40B4-BE49-F238E27FC236}">
                <a16:creationId xmlns:a16="http://schemas.microsoft.com/office/drawing/2014/main" id="{20C66478-A267-5FB7-783D-2A7B9B565F1E}"/>
              </a:ext>
            </a:extLst>
          </p:cNvPr>
          <p:cNvCxnSpPr>
            <a:cxnSpLocks/>
            <a:stCxn id="12" idx="0"/>
            <a:endCxn id="17" idx="0"/>
          </p:cNvCxnSpPr>
          <p:nvPr/>
        </p:nvCxnSpPr>
        <p:spPr>
          <a:xfrm rot="16200000" flipH="1">
            <a:off x="5328331" y="183338"/>
            <a:ext cx="288002" cy="3764956"/>
          </a:xfrm>
          <a:prstGeom prst="bentConnector3">
            <a:avLst>
              <a:gd name="adj1" fmla="val -185728"/>
            </a:avLst>
          </a:prstGeom>
          <a:ln w="57150">
            <a:headEnd type="triangle"/>
            <a:tailEnd type="triangle"/>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C89B5A2D-8ADB-4DEF-208A-39363FC16FFA}"/>
              </a:ext>
            </a:extLst>
          </p:cNvPr>
          <p:cNvSpPr/>
          <p:nvPr/>
        </p:nvSpPr>
        <p:spPr>
          <a:xfrm>
            <a:off x="3409854" y="1921815"/>
            <a:ext cx="360000" cy="360000"/>
          </a:xfrm>
          <a:prstGeom prst="ellipse">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val 16">
            <a:extLst>
              <a:ext uri="{FF2B5EF4-FFF2-40B4-BE49-F238E27FC236}">
                <a16:creationId xmlns:a16="http://schemas.microsoft.com/office/drawing/2014/main" id="{8FFA3C08-12FC-26DD-6793-1A1432B0F229}"/>
              </a:ext>
            </a:extLst>
          </p:cNvPr>
          <p:cNvSpPr/>
          <p:nvPr/>
        </p:nvSpPr>
        <p:spPr>
          <a:xfrm>
            <a:off x="7174810" y="2209817"/>
            <a:ext cx="360000" cy="360000"/>
          </a:xfrm>
          <a:prstGeom prst="ellipse">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B0759135-8702-CD1E-C6F5-5AD6C129A631}"/>
              </a:ext>
            </a:extLst>
          </p:cNvPr>
          <p:cNvSpPr txBox="1"/>
          <p:nvPr/>
        </p:nvSpPr>
        <p:spPr>
          <a:xfrm>
            <a:off x="3312246" y="1058192"/>
            <a:ext cx="4320171" cy="307777"/>
          </a:xfrm>
          <a:prstGeom prst="rect">
            <a:avLst/>
          </a:prstGeom>
          <a:noFill/>
        </p:spPr>
        <p:txBody>
          <a:bodyPr wrap="square" rtlCol="0">
            <a:spAutoFit/>
          </a:bodyPr>
          <a:lstStyle/>
          <a:p>
            <a:pPr algn="ctr"/>
            <a:r>
              <a:rPr lang="en-GB" sz="1400" dirty="0">
                <a:solidFill>
                  <a:schemeClr val="tx2"/>
                </a:solidFill>
                <a:latin typeface="Blinker"/>
              </a:rPr>
              <a:t>Bidirectional replication of selected product offerings</a:t>
            </a:r>
          </a:p>
        </p:txBody>
      </p:sp>
    </p:spTree>
    <p:extLst>
      <p:ext uri="{BB962C8B-B14F-4D97-AF65-F5344CB8AC3E}">
        <p14:creationId xmlns:p14="http://schemas.microsoft.com/office/powerpoint/2010/main" val="141082628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5" name="Freeform 2"/>
          <p:cNvSpPr/>
          <p:nvPr/>
        </p:nvSpPr>
        <p:spPr>
          <a:xfrm flipV="1">
            <a:off x="0" y="-1440"/>
            <a:ext cx="9142560" cy="514224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rotWithShape="0">
            <a:blip r:embed="rId2"/>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746" name="Freeform 3"/>
          <p:cNvSpPr/>
          <p:nvPr/>
        </p:nvSpPr>
        <p:spPr>
          <a:xfrm>
            <a:off x="514440" y="4629240"/>
            <a:ext cx="309600" cy="276120"/>
          </a:xfrm>
          <a:custGeom>
            <a:avLst/>
            <a:gdLst/>
            <a:ahLst/>
            <a:cxnLst/>
            <a:rect l="l" t="t" r="r" b="b"/>
            <a:pathLst>
              <a:path w="621825" h="555120">
                <a:moveTo>
                  <a:pt x="0" y="0"/>
                </a:moveTo>
                <a:lnTo>
                  <a:pt x="621825" y="0"/>
                </a:lnTo>
                <a:lnTo>
                  <a:pt x="621825" y="555120"/>
                </a:lnTo>
                <a:lnTo>
                  <a:pt x="0" y="555120"/>
                </a:lnTo>
                <a:lnTo>
                  <a:pt x="0" y="0"/>
                </a:lnTo>
                <a:close/>
              </a:path>
            </a:pathLst>
          </a:custGeom>
          <a:blipFill rotWithShape="0">
            <a:blip r:embed="rId3"/>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748" name="TextBox 5"/>
          <p:cNvSpPr/>
          <p:nvPr/>
        </p:nvSpPr>
        <p:spPr>
          <a:xfrm>
            <a:off x="1031760" y="1996200"/>
            <a:ext cx="7082640" cy="10155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7999"/>
              </a:lnSpc>
              <a:buNone/>
            </a:pPr>
            <a:r>
              <a:rPr lang="en-US" sz="10000" b="1" strike="noStrike" spc="-1">
                <a:solidFill>
                  <a:srgbClr val="FFFFFF"/>
                </a:solidFill>
                <a:latin typeface="Blinker SemiBold"/>
                <a:ea typeface="Arial"/>
              </a:rPr>
              <a:t>End</a:t>
            </a:r>
            <a:endParaRPr lang="en-GB" sz="10000" b="0" strike="noStrike" spc="-1">
              <a:latin typeface="Arial"/>
            </a:endParaRPr>
          </a:p>
        </p:txBody>
      </p:sp>
      <p:sp>
        <p:nvSpPr>
          <p:cNvPr id="749" name="Freeform 6">
            <a:hlinkClick r:id="rId4"/>
          </p:cNvPr>
          <p:cNvSpPr/>
          <p:nvPr/>
        </p:nvSpPr>
        <p:spPr>
          <a:xfrm>
            <a:off x="7475040" y="4654440"/>
            <a:ext cx="225360" cy="225360"/>
          </a:xfrm>
          <a:custGeom>
            <a:avLst/>
            <a:gdLst/>
            <a:ahLst/>
            <a:cxnLst/>
            <a:rect l="l" t="t" r="r" b="b"/>
            <a:pathLst>
              <a:path w="453538" h="453538">
                <a:moveTo>
                  <a:pt x="0" y="0"/>
                </a:moveTo>
                <a:lnTo>
                  <a:pt x="453538" y="0"/>
                </a:lnTo>
                <a:lnTo>
                  <a:pt x="453538" y="453538"/>
                </a:lnTo>
                <a:lnTo>
                  <a:pt x="0" y="453538"/>
                </a:lnTo>
                <a:lnTo>
                  <a:pt x="0" y="0"/>
                </a:lnTo>
                <a:close/>
              </a:path>
            </a:pathLst>
          </a:custGeom>
          <a:blipFill rotWithShape="0">
            <a:blip r:embed="rId5"/>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750" name="Freeform 7">
            <a:hlinkClick r:id="rId6"/>
          </p:cNvPr>
          <p:cNvSpPr/>
          <p:nvPr/>
        </p:nvSpPr>
        <p:spPr>
          <a:xfrm>
            <a:off x="7779600" y="4654440"/>
            <a:ext cx="225360" cy="225360"/>
          </a:xfrm>
          <a:custGeom>
            <a:avLst/>
            <a:gdLst/>
            <a:ahLst/>
            <a:cxnLst/>
            <a:rect l="l" t="t" r="r" b="b"/>
            <a:pathLst>
              <a:path w="453538" h="453538">
                <a:moveTo>
                  <a:pt x="0" y="0"/>
                </a:moveTo>
                <a:lnTo>
                  <a:pt x="453538" y="0"/>
                </a:lnTo>
                <a:lnTo>
                  <a:pt x="453538" y="453538"/>
                </a:lnTo>
                <a:lnTo>
                  <a:pt x="0" y="453538"/>
                </a:lnTo>
                <a:lnTo>
                  <a:pt x="0" y="0"/>
                </a:lnTo>
                <a:close/>
              </a:path>
            </a:pathLst>
          </a:custGeom>
          <a:blipFill rotWithShape="0">
            <a:blip r:embed="rId7"/>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751" name="AutoShape 8"/>
          <p:cNvSpPr/>
          <p:nvPr/>
        </p:nvSpPr>
        <p:spPr>
          <a:xfrm flipV="1">
            <a:off x="8169480" y="4654440"/>
            <a:ext cx="360" cy="226800"/>
          </a:xfrm>
          <a:prstGeom prst="line">
            <a:avLst/>
          </a:prstGeom>
          <a:ln w="28575">
            <a:solidFill>
              <a:srgbClr val="FFFFFF"/>
            </a:solidFill>
            <a:round/>
          </a:ln>
        </p:spPr>
        <p:style>
          <a:lnRef idx="0">
            <a:scrgbClr r="0" g="0" b="0"/>
          </a:lnRef>
          <a:fillRef idx="0">
            <a:scrgbClr r="0" g="0" b="0"/>
          </a:fillRef>
          <a:effectRef idx="0">
            <a:scrgbClr r="0" g="0" b="0"/>
          </a:effectRef>
          <a:fontRef idx="minor"/>
        </p:style>
        <p:txBody>
          <a:bodyPr/>
          <a:lstStyle/>
          <a:p>
            <a:endParaRPr lang="en-GB"/>
          </a:p>
        </p:txBody>
      </p:sp>
      <p:sp>
        <p:nvSpPr>
          <p:cNvPr id="752" name="TextBox 9"/>
          <p:cNvSpPr/>
          <p:nvPr/>
        </p:nvSpPr>
        <p:spPr>
          <a:xfrm>
            <a:off x="6162840" y="4668840"/>
            <a:ext cx="1169280" cy="1774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1400"/>
              </a:lnSpc>
              <a:buNone/>
            </a:pPr>
            <a:r>
              <a:rPr lang="en-US" sz="1000" b="0" u="sng" strike="noStrike" spc="-1">
                <a:solidFill>
                  <a:srgbClr val="2D58A7"/>
                </a:solidFill>
                <a:uFillTx/>
                <a:latin typeface="Blinker"/>
                <a:ea typeface="Arial"/>
                <a:hlinkClick r:id="rId8"/>
              </a:rPr>
              <a:t>dome-marketplace.eu</a:t>
            </a:r>
            <a:endParaRPr lang="en-GB" sz="1000" b="0" strike="noStrike" spc="-1">
              <a:latin typeface="Arial"/>
            </a:endParaRPr>
          </a:p>
        </p:txBody>
      </p:sp>
      <p:sp>
        <p:nvSpPr>
          <p:cNvPr id="2" name="TextBox 45">
            <a:extLst>
              <a:ext uri="{FF2B5EF4-FFF2-40B4-BE49-F238E27FC236}">
                <a16:creationId xmlns:a16="http://schemas.microsoft.com/office/drawing/2014/main" id="{5ADCAD33-C52F-F56E-D93D-67690353D605}"/>
              </a:ext>
            </a:extLst>
          </p:cNvPr>
          <p:cNvSpPr/>
          <p:nvPr/>
        </p:nvSpPr>
        <p:spPr>
          <a:xfrm>
            <a:off x="920880" y="4668840"/>
            <a:ext cx="2997576" cy="163891"/>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a:lnSpc>
                <a:spcPts val="1400"/>
              </a:lnSpc>
              <a:buNone/>
            </a:pPr>
            <a:r>
              <a:rPr lang="en-US" sz="1000" b="0" strike="noStrike" spc="-1" dirty="0">
                <a:solidFill>
                  <a:srgbClr val="FFFFFF"/>
                </a:solidFill>
                <a:latin typeface="Blinker"/>
                <a:ea typeface="Arial"/>
              </a:rPr>
              <a:t>Cloud &amp; Edge services you can trust</a:t>
            </a:r>
            <a:endParaRPr lang="en-GB" sz="1000" b="0" strike="noStrike" spc="-1" dirty="0">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a:extLst>
              <a:ext uri="{FF2B5EF4-FFF2-40B4-BE49-F238E27FC236}">
                <a16:creationId xmlns:a16="http://schemas.microsoft.com/office/drawing/2014/main" id="{4BE2CB37-E779-3322-B011-DCB0EE1877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186" y="1176474"/>
            <a:ext cx="8619958" cy="2591462"/>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a:extLst>
              <a:ext uri="{FF2B5EF4-FFF2-40B4-BE49-F238E27FC236}">
                <a16:creationId xmlns:a16="http://schemas.microsoft.com/office/drawing/2014/main" id="{AE5DE9C2-FE74-DB68-F632-3D3724C21C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8189"/>
            <a:ext cx="9144000" cy="684213"/>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09F7B7DF-FF36-DF6F-5887-3FA3490FEB7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9186" y="692402"/>
            <a:ext cx="8281904" cy="7726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90648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a:extLst>
              <a:ext uri="{FF2B5EF4-FFF2-40B4-BE49-F238E27FC236}">
                <a16:creationId xmlns:a16="http://schemas.microsoft.com/office/drawing/2014/main" id="{17186E8D-1E42-305A-9C89-E39E6C4603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5461" y="883437"/>
            <a:ext cx="8039538" cy="4220334"/>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a:extLst>
              <a:ext uri="{FF2B5EF4-FFF2-40B4-BE49-F238E27FC236}">
                <a16:creationId xmlns:a16="http://schemas.microsoft.com/office/drawing/2014/main" id="{AE5DE9C2-FE74-DB68-F632-3D3724C21C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8189"/>
            <a:ext cx="9144000" cy="684213"/>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189345B5-33B5-AE9A-AA14-CD463616E2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965" y="692936"/>
            <a:ext cx="7350359" cy="4733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6577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Freeform 10"/>
          <p:cNvSpPr/>
          <p:nvPr/>
        </p:nvSpPr>
        <p:spPr>
          <a:xfrm flipV="1">
            <a:off x="-3286800" y="-720"/>
            <a:ext cx="12430440" cy="5143320"/>
          </a:xfrm>
          <a:custGeom>
            <a:avLst/>
            <a:gdLst/>
            <a:ahLst/>
            <a:cxnLst/>
            <a:rect l="l" t="t" r="r" b="b"/>
            <a:pathLst>
              <a:path w="24861812" h="10287000">
                <a:moveTo>
                  <a:pt x="0" y="10287000"/>
                </a:moveTo>
                <a:lnTo>
                  <a:pt x="24861812" y="10287000"/>
                </a:lnTo>
                <a:lnTo>
                  <a:pt x="24861812" y="0"/>
                </a:lnTo>
                <a:lnTo>
                  <a:pt x="0" y="0"/>
                </a:lnTo>
                <a:lnTo>
                  <a:pt x="0" y="10287000"/>
                </a:lnTo>
                <a:close/>
              </a:path>
            </a:pathLst>
          </a:custGeom>
          <a:blipFill rotWithShape="0">
            <a:blip r:embed="rId2"/>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19" name="Freeform 12"/>
          <p:cNvSpPr/>
          <p:nvPr/>
        </p:nvSpPr>
        <p:spPr>
          <a:xfrm>
            <a:off x="514440" y="4629240"/>
            <a:ext cx="310680" cy="277200"/>
          </a:xfrm>
          <a:custGeom>
            <a:avLst/>
            <a:gdLst/>
            <a:ahLst/>
            <a:cxnLst/>
            <a:rect l="l" t="t" r="r" b="b"/>
            <a:pathLst>
              <a:path w="621825" h="555120">
                <a:moveTo>
                  <a:pt x="0" y="0"/>
                </a:moveTo>
                <a:lnTo>
                  <a:pt x="621825" y="0"/>
                </a:lnTo>
                <a:lnTo>
                  <a:pt x="621825" y="555120"/>
                </a:lnTo>
                <a:lnTo>
                  <a:pt x="0" y="555120"/>
                </a:lnTo>
                <a:lnTo>
                  <a:pt x="0" y="0"/>
                </a:lnTo>
                <a:close/>
              </a:path>
            </a:pathLst>
          </a:custGeom>
          <a:blipFill rotWithShape="0">
            <a:blip r:embed="rId3"/>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20" name="AutoShape 3"/>
          <p:cNvSpPr/>
          <p:nvPr/>
        </p:nvSpPr>
        <p:spPr>
          <a:xfrm flipH="1">
            <a:off x="3710880" y="1522800"/>
            <a:ext cx="1721880" cy="360"/>
          </a:xfrm>
          <a:prstGeom prst="line">
            <a:avLst/>
          </a:prstGeom>
          <a:ln w="15875">
            <a:solidFill>
              <a:srgbClr val="FFFFFF"/>
            </a:solidFill>
            <a:round/>
          </a:ln>
        </p:spPr>
        <p:style>
          <a:lnRef idx="0">
            <a:scrgbClr r="0" g="0" b="0"/>
          </a:lnRef>
          <a:fillRef idx="0">
            <a:scrgbClr r="0" g="0" b="0"/>
          </a:fillRef>
          <a:effectRef idx="0">
            <a:scrgbClr r="0" g="0" b="0"/>
          </a:effectRef>
          <a:fontRef idx="minor"/>
        </p:style>
        <p:txBody>
          <a:bodyPr/>
          <a:lstStyle/>
          <a:p>
            <a:endParaRPr lang="en-GB"/>
          </a:p>
        </p:txBody>
      </p:sp>
      <p:grpSp>
        <p:nvGrpSpPr>
          <p:cNvPr id="321" name="Group 5"/>
          <p:cNvGrpSpPr/>
          <p:nvPr/>
        </p:nvGrpSpPr>
        <p:grpSpPr>
          <a:xfrm>
            <a:off x="7651080" y="333000"/>
            <a:ext cx="978120" cy="335160"/>
            <a:chOff x="7651080" y="333000"/>
            <a:chExt cx="978120" cy="335160"/>
          </a:xfrm>
        </p:grpSpPr>
        <p:sp>
          <p:nvSpPr>
            <p:cNvPr id="322" name="TextBox 6"/>
            <p:cNvSpPr/>
            <p:nvPr/>
          </p:nvSpPr>
          <p:spPr>
            <a:xfrm>
              <a:off x="7904160" y="333000"/>
              <a:ext cx="725040" cy="335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2642"/>
                </a:lnSpc>
                <a:buNone/>
              </a:pPr>
              <a:r>
                <a:rPr lang="en-US" sz="1890" b="1" strike="noStrike" spc="-1">
                  <a:solidFill>
                    <a:srgbClr val="FFFFFF"/>
                  </a:solidFill>
                  <a:latin typeface="Blinker SemiBold"/>
                  <a:ea typeface="Arial"/>
                </a:rPr>
                <a:t>DOME</a:t>
              </a:r>
              <a:endParaRPr lang="en-GB" sz="1890" b="0" strike="noStrike" spc="-1">
                <a:latin typeface="Arial"/>
              </a:endParaRPr>
            </a:p>
          </p:txBody>
        </p:sp>
        <p:sp>
          <p:nvSpPr>
            <p:cNvPr id="323" name="Freeform 18"/>
            <p:cNvSpPr/>
            <p:nvPr/>
          </p:nvSpPr>
          <p:spPr>
            <a:xfrm>
              <a:off x="7651080" y="388800"/>
              <a:ext cx="251640" cy="215640"/>
            </a:xfrm>
            <a:custGeom>
              <a:avLst/>
              <a:gdLst/>
              <a:ahLst/>
              <a:cxnLst/>
              <a:rect l="l" t="t" r="r" b="b"/>
              <a:pathLst>
                <a:path w="529684" h="472863">
                  <a:moveTo>
                    <a:pt x="0" y="0"/>
                  </a:moveTo>
                  <a:lnTo>
                    <a:pt x="529684" y="0"/>
                  </a:lnTo>
                  <a:lnTo>
                    <a:pt x="529684" y="472863"/>
                  </a:lnTo>
                  <a:lnTo>
                    <a:pt x="0" y="472863"/>
                  </a:lnTo>
                  <a:lnTo>
                    <a:pt x="0" y="0"/>
                  </a:lnTo>
                  <a:close/>
                </a:path>
              </a:pathLst>
            </a:custGeom>
            <a:blipFill rotWithShape="0">
              <a:blip r:embed="rId3"/>
              <a:srcRect/>
              <a:stretch/>
            </a:blipFill>
            <a:ln w="0">
              <a:noFill/>
            </a:ln>
          </p:spPr>
          <p:style>
            <a:lnRef idx="0">
              <a:scrgbClr r="0" g="0" b="0"/>
            </a:lnRef>
            <a:fillRef idx="0">
              <a:scrgbClr r="0" g="0" b="0"/>
            </a:fillRef>
            <a:effectRef idx="0">
              <a:scrgbClr r="0" g="0" b="0"/>
            </a:effectRef>
            <a:fontRef idx="minor"/>
          </p:style>
          <p:txBody>
            <a:bodyPr/>
            <a:lstStyle/>
            <a:p>
              <a:endParaRPr lang="en-GB"/>
            </a:p>
          </p:txBody>
        </p:sp>
      </p:grpSp>
      <p:grpSp>
        <p:nvGrpSpPr>
          <p:cNvPr id="324" name="Group 8"/>
          <p:cNvGrpSpPr/>
          <p:nvPr/>
        </p:nvGrpSpPr>
        <p:grpSpPr>
          <a:xfrm>
            <a:off x="3086280" y="1768320"/>
            <a:ext cx="2970720" cy="2102760"/>
            <a:chOff x="3086280" y="1768320"/>
            <a:chExt cx="2970720" cy="2102760"/>
          </a:xfrm>
        </p:grpSpPr>
        <p:grpSp>
          <p:nvGrpSpPr>
            <p:cNvPr id="325" name="Group 9"/>
            <p:cNvGrpSpPr/>
            <p:nvPr/>
          </p:nvGrpSpPr>
          <p:grpSpPr>
            <a:xfrm>
              <a:off x="3086280" y="1768320"/>
              <a:ext cx="2970720" cy="2102760"/>
              <a:chOff x="3086280" y="1768320"/>
              <a:chExt cx="2970720" cy="2102760"/>
            </a:xfrm>
          </p:grpSpPr>
          <p:sp>
            <p:nvSpPr>
              <p:cNvPr id="326" name="Freeform 19"/>
              <p:cNvSpPr/>
              <p:nvPr/>
            </p:nvSpPr>
            <p:spPr>
              <a:xfrm>
                <a:off x="3086280" y="1768320"/>
                <a:ext cx="2970720" cy="2102760"/>
              </a:xfrm>
              <a:custGeom>
                <a:avLst/>
                <a:gdLst/>
                <a:ahLst/>
                <a:cxnLst/>
                <a:rect l="l" t="t" r="r" b="b"/>
                <a:pathLst>
                  <a:path w="967733" h="684999">
                    <a:moveTo>
                      <a:pt x="483866" y="0"/>
                    </a:moveTo>
                    <a:cubicBezTo>
                      <a:pt x="216634" y="0"/>
                      <a:pt x="0" y="153342"/>
                      <a:pt x="0" y="342500"/>
                    </a:cubicBezTo>
                    <a:cubicBezTo>
                      <a:pt x="0" y="531657"/>
                      <a:pt x="216634" y="684999"/>
                      <a:pt x="483866" y="684999"/>
                    </a:cubicBezTo>
                    <a:cubicBezTo>
                      <a:pt x="751098" y="684999"/>
                      <a:pt x="967733" y="531657"/>
                      <a:pt x="967733" y="342500"/>
                    </a:cubicBezTo>
                    <a:cubicBezTo>
                      <a:pt x="967733" y="153342"/>
                      <a:pt x="751098" y="0"/>
                      <a:pt x="483866" y="0"/>
                    </a:cubicBezTo>
                    <a:close/>
                  </a:path>
                </a:pathLst>
              </a:custGeom>
              <a:solidFill>
                <a:srgbClr val="FFFFFF"/>
              </a:solidFill>
              <a:ln w="0">
                <a:noFill/>
              </a:ln>
            </p:spPr>
            <p:style>
              <a:lnRef idx="0">
                <a:scrgbClr r="0" g="0" b="0"/>
              </a:lnRef>
              <a:fillRef idx="0">
                <a:scrgbClr r="0" g="0" b="0"/>
              </a:fillRef>
              <a:effectRef idx="0">
                <a:scrgbClr r="0" g="0" b="0"/>
              </a:effectRef>
              <a:fontRef idx="minor"/>
            </p:style>
            <p:txBody>
              <a:bodyPr/>
              <a:lstStyle/>
              <a:p>
                <a:endParaRPr lang="en-GB"/>
              </a:p>
            </p:txBody>
          </p:sp>
          <p:sp>
            <p:nvSpPr>
              <p:cNvPr id="327" name="TextBox 11"/>
              <p:cNvSpPr/>
              <p:nvPr/>
            </p:nvSpPr>
            <p:spPr>
              <a:xfrm>
                <a:off x="3364920" y="1819440"/>
                <a:ext cx="2413800" cy="1854720"/>
              </a:xfrm>
              <a:prstGeom prst="rect">
                <a:avLst/>
              </a:prstGeom>
              <a:noFill/>
              <a:ln w="0">
                <a:noFill/>
              </a:ln>
            </p:spPr>
            <p:style>
              <a:lnRef idx="0">
                <a:scrgbClr r="0" g="0" b="0"/>
              </a:lnRef>
              <a:fillRef idx="0">
                <a:scrgbClr r="0" g="0" b="0"/>
              </a:fillRef>
              <a:effectRef idx="0">
                <a:scrgbClr r="0" g="0" b="0"/>
              </a:effectRef>
              <a:fontRef idx="minor"/>
            </p:style>
            <p:txBody>
              <a:bodyPr/>
              <a:lstStyle/>
              <a:p>
                <a:endParaRPr lang="en-GB"/>
              </a:p>
            </p:txBody>
          </p:sp>
        </p:grpSp>
        <p:sp>
          <p:nvSpPr>
            <p:cNvPr id="328" name="Freeform 20"/>
            <p:cNvSpPr/>
            <p:nvPr/>
          </p:nvSpPr>
          <p:spPr>
            <a:xfrm>
              <a:off x="4065120" y="2197080"/>
              <a:ext cx="1015920" cy="906840"/>
            </a:xfrm>
            <a:custGeom>
              <a:avLst/>
              <a:gdLst/>
              <a:ahLst/>
              <a:cxnLst/>
              <a:rect l="l" t="t" r="r" b="b"/>
              <a:pathLst>
                <a:path w="2710035" h="2419322">
                  <a:moveTo>
                    <a:pt x="0" y="0"/>
                  </a:moveTo>
                  <a:lnTo>
                    <a:pt x="2710035" y="0"/>
                  </a:lnTo>
                  <a:lnTo>
                    <a:pt x="2710035" y="2419322"/>
                  </a:lnTo>
                  <a:lnTo>
                    <a:pt x="0" y="2419322"/>
                  </a:lnTo>
                  <a:lnTo>
                    <a:pt x="0" y="0"/>
                  </a:lnTo>
                  <a:close/>
                </a:path>
              </a:pathLst>
            </a:custGeom>
            <a:blipFill rotWithShape="0">
              <a:blip r:embed="rId4"/>
              <a:srcRect/>
              <a:stretch/>
            </a:blipFill>
            <a:ln w="0">
              <a:noFill/>
            </a:ln>
          </p:spPr>
          <p:style>
            <a:lnRef idx="0">
              <a:scrgbClr r="0" g="0" b="0"/>
            </a:lnRef>
            <a:fillRef idx="0">
              <a:scrgbClr r="0" g="0" b="0"/>
            </a:fillRef>
            <a:effectRef idx="0">
              <a:scrgbClr r="0" g="0" b="0"/>
            </a:effectRef>
            <a:fontRef idx="minor"/>
          </p:style>
          <p:txBody>
            <a:bodyPr/>
            <a:lstStyle/>
            <a:p>
              <a:endParaRPr lang="en-GB"/>
            </a:p>
          </p:txBody>
        </p:sp>
      </p:grpSp>
      <p:sp>
        <p:nvSpPr>
          <p:cNvPr id="330" name="TextBox 20"/>
          <p:cNvSpPr/>
          <p:nvPr/>
        </p:nvSpPr>
        <p:spPr>
          <a:xfrm>
            <a:off x="514439" y="415080"/>
            <a:ext cx="1725393" cy="163891"/>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a:lnSpc>
                <a:spcPts val="1400"/>
              </a:lnSpc>
              <a:buNone/>
            </a:pPr>
            <a:r>
              <a:rPr lang="en-US" sz="1000" b="0" strike="noStrike" spc="-1" dirty="0">
                <a:solidFill>
                  <a:srgbClr val="FFFFFF"/>
                </a:solidFill>
                <a:latin typeface="Blinker"/>
                <a:ea typeface="Arial"/>
              </a:rPr>
              <a:t>Introducing our marketplace</a:t>
            </a:r>
            <a:endParaRPr lang="en-GB" sz="1000" b="0" strike="noStrike" spc="-1" dirty="0">
              <a:latin typeface="Arial"/>
            </a:endParaRPr>
          </a:p>
        </p:txBody>
      </p:sp>
      <p:sp>
        <p:nvSpPr>
          <p:cNvPr id="331" name="TextBox 23"/>
          <p:cNvSpPr/>
          <p:nvPr/>
        </p:nvSpPr>
        <p:spPr>
          <a:xfrm>
            <a:off x="962280" y="728280"/>
            <a:ext cx="7147080" cy="6127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4822"/>
              </a:lnSpc>
              <a:buNone/>
            </a:pPr>
            <a:r>
              <a:rPr lang="en-US" sz="3200" b="1" strike="noStrike" spc="-1">
                <a:solidFill>
                  <a:srgbClr val="FFFFFF"/>
                </a:solidFill>
                <a:latin typeface="Blinker Bold"/>
                <a:ea typeface="Arial"/>
              </a:rPr>
              <a:t>What is DOME marketplace?</a:t>
            </a:r>
            <a:endParaRPr lang="en-GB" sz="3200" b="0" strike="noStrike" spc="-1">
              <a:latin typeface="Arial"/>
            </a:endParaRPr>
          </a:p>
        </p:txBody>
      </p:sp>
      <p:grpSp>
        <p:nvGrpSpPr>
          <p:cNvPr id="332" name="Group 13"/>
          <p:cNvGrpSpPr/>
          <p:nvPr/>
        </p:nvGrpSpPr>
        <p:grpSpPr>
          <a:xfrm>
            <a:off x="1227240" y="1845360"/>
            <a:ext cx="2504160" cy="1014480"/>
            <a:chOff x="1227240" y="1845360"/>
            <a:chExt cx="2504160" cy="1014480"/>
          </a:xfrm>
        </p:grpSpPr>
        <p:grpSp>
          <p:nvGrpSpPr>
            <p:cNvPr id="333" name="Group 14"/>
            <p:cNvGrpSpPr/>
            <p:nvPr/>
          </p:nvGrpSpPr>
          <p:grpSpPr>
            <a:xfrm>
              <a:off x="1227240" y="1845360"/>
              <a:ext cx="2504160" cy="1014480"/>
              <a:chOff x="1227240" y="1845360"/>
              <a:chExt cx="2504160" cy="1014480"/>
            </a:xfrm>
          </p:grpSpPr>
          <p:sp>
            <p:nvSpPr>
              <p:cNvPr id="334" name="Freeform 21"/>
              <p:cNvSpPr/>
              <p:nvPr/>
            </p:nvSpPr>
            <p:spPr>
              <a:xfrm>
                <a:off x="1227240" y="1936080"/>
                <a:ext cx="2504160" cy="923760"/>
              </a:xfrm>
              <a:custGeom>
                <a:avLst/>
                <a:gdLst/>
                <a:ahLst/>
                <a:cxnLst/>
                <a:rect l="l" t="t" r="r" b="b"/>
                <a:pathLst>
                  <a:path w="1319247" h="486704">
                    <a:moveTo>
                      <a:pt x="78825" y="0"/>
                    </a:moveTo>
                    <a:lnTo>
                      <a:pt x="1240422" y="0"/>
                    </a:lnTo>
                    <a:cubicBezTo>
                      <a:pt x="1261328" y="0"/>
                      <a:pt x="1281377" y="8305"/>
                      <a:pt x="1296160" y="23087"/>
                    </a:cubicBezTo>
                    <a:cubicBezTo>
                      <a:pt x="1310942" y="37870"/>
                      <a:pt x="1319247" y="57920"/>
                      <a:pt x="1319247" y="78825"/>
                    </a:cubicBezTo>
                    <a:lnTo>
                      <a:pt x="1319247" y="407878"/>
                    </a:lnTo>
                    <a:cubicBezTo>
                      <a:pt x="1319247" y="428784"/>
                      <a:pt x="1310942" y="448834"/>
                      <a:pt x="1296160" y="463616"/>
                    </a:cubicBezTo>
                    <a:cubicBezTo>
                      <a:pt x="1281377" y="478399"/>
                      <a:pt x="1261328" y="486704"/>
                      <a:pt x="1240422" y="486704"/>
                    </a:cubicBezTo>
                    <a:lnTo>
                      <a:pt x="78825" y="486704"/>
                    </a:lnTo>
                    <a:cubicBezTo>
                      <a:pt x="57920" y="486704"/>
                      <a:pt x="37870" y="478399"/>
                      <a:pt x="23087" y="463616"/>
                    </a:cubicBezTo>
                    <a:cubicBezTo>
                      <a:pt x="8305" y="448834"/>
                      <a:pt x="0" y="428784"/>
                      <a:pt x="0" y="407878"/>
                    </a:cubicBezTo>
                    <a:lnTo>
                      <a:pt x="0" y="78825"/>
                    </a:lnTo>
                    <a:cubicBezTo>
                      <a:pt x="0" y="57920"/>
                      <a:pt x="8305" y="37870"/>
                      <a:pt x="23087" y="23087"/>
                    </a:cubicBezTo>
                    <a:cubicBezTo>
                      <a:pt x="37870" y="8305"/>
                      <a:pt x="57920" y="0"/>
                      <a:pt x="78825" y="0"/>
                    </a:cubicBezTo>
                    <a:close/>
                  </a:path>
                </a:pathLst>
              </a:custGeom>
              <a:solidFill>
                <a:srgbClr val="21418E"/>
              </a:solidFill>
              <a:ln w="0">
                <a:noFill/>
              </a:ln>
            </p:spPr>
            <p:style>
              <a:lnRef idx="0">
                <a:scrgbClr r="0" g="0" b="0"/>
              </a:lnRef>
              <a:fillRef idx="0">
                <a:scrgbClr r="0" g="0" b="0"/>
              </a:fillRef>
              <a:effectRef idx="0">
                <a:scrgbClr r="0" g="0" b="0"/>
              </a:effectRef>
              <a:fontRef idx="minor"/>
            </p:style>
            <p:txBody>
              <a:bodyPr/>
              <a:lstStyle/>
              <a:p>
                <a:endParaRPr lang="en-GB"/>
              </a:p>
            </p:txBody>
          </p:sp>
          <p:sp>
            <p:nvSpPr>
              <p:cNvPr id="335" name="TextBox 25"/>
              <p:cNvSpPr/>
              <p:nvPr/>
            </p:nvSpPr>
            <p:spPr>
              <a:xfrm>
                <a:off x="1227240" y="1845360"/>
                <a:ext cx="2504160" cy="1014120"/>
              </a:xfrm>
              <a:prstGeom prst="rect">
                <a:avLst/>
              </a:prstGeom>
              <a:noFill/>
              <a:ln w="0">
                <a:noFill/>
              </a:ln>
            </p:spPr>
            <p:style>
              <a:lnRef idx="0">
                <a:scrgbClr r="0" g="0" b="0"/>
              </a:lnRef>
              <a:fillRef idx="0">
                <a:scrgbClr r="0" g="0" b="0"/>
              </a:fillRef>
              <a:effectRef idx="0">
                <a:scrgbClr r="0" g="0" b="0"/>
              </a:effectRef>
              <a:fontRef idx="minor"/>
            </p:style>
            <p:txBody>
              <a:bodyPr/>
              <a:lstStyle/>
              <a:p>
                <a:endParaRPr lang="en-GB"/>
              </a:p>
            </p:txBody>
          </p:sp>
        </p:grpSp>
        <p:sp>
          <p:nvSpPr>
            <p:cNvPr id="336" name="Freeform 22"/>
            <p:cNvSpPr/>
            <p:nvPr/>
          </p:nvSpPr>
          <p:spPr>
            <a:xfrm>
              <a:off x="1432440" y="2077560"/>
              <a:ext cx="531360" cy="640080"/>
            </a:xfrm>
            <a:custGeom>
              <a:avLst/>
              <a:gdLst/>
              <a:ahLst/>
              <a:cxnLst/>
              <a:rect l="l" t="t" r="r" b="b"/>
              <a:pathLst>
                <a:path w="1417563" h="1707907">
                  <a:moveTo>
                    <a:pt x="0" y="0"/>
                  </a:moveTo>
                  <a:lnTo>
                    <a:pt x="1417564" y="0"/>
                  </a:lnTo>
                  <a:lnTo>
                    <a:pt x="1417564" y="1707908"/>
                  </a:lnTo>
                  <a:lnTo>
                    <a:pt x="0" y="1707908"/>
                  </a:lnTo>
                  <a:lnTo>
                    <a:pt x="0" y="0"/>
                  </a:lnTo>
                  <a:close/>
                </a:path>
              </a:pathLst>
            </a:custGeom>
            <a:blipFill rotWithShape="0">
              <a:blip r:embed="rId5"/>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37" name="TextBox 26"/>
            <p:cNvSpPr/>
            <p:nvPr/>
          </p:nvSpPr>
          <p:spPr>
            <a:xfrm>
              <a:off x="2059200" y="2125440"/>
              <a:ext cx="1672200" cy="512191"/>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nSpc>
                  <a:spcPts val="2100"/>
                </a:lnSpc>
                <a:buNone/>
              </a:pPr>
              <a:r>
                <a:rPr lang="en-US" sz="1400" b="0" strike="noStrike" spc="-1" dirty="0">
                  <a:solidFill>
                    <a:srgbClr val="FFFFFF"/>
                  </a:solidFill>
                  <a:latin typeface="Blinker"/>
                  <a:ea typeface="Arial"/>
                </a:rPr>
                <a:t>Simplify  acquisition of Cloud Services</a:t>
              </a:r>
              <a:endParaRPr lang="en-GB" sz="1400" b="0" strike="noStrike" spc="-1" dirty="0">
                <a:latin typeface="Arial"/>
              </a:endParaRPr>
            </a:p>
          </p:txBody>
        </p:sp>
      </p:grpSp>
      <p:grpSp>
        <p:nvGrpSpPr>
          <p:cNvPr id="338" name="Group 15"/>
          <p:cNvGrpSpPr/>
          <p:nvPr/>
        </p:nvGrpSpPr>
        <p:grpSpPr>
          <a:xfrm>
            <a:off x="3086280" y="3223800"/>
            <a:ext cx="2970720" cy="1014120"/>
            <a:chOff x="3086280" y="3223800"/>
            <a:chExt cx="2970720" cy="1014120"/>
          </a:xfrm>
        </p:grpSpPr>
        <p:grpSp>
          <p:nvGrpSpPr>
            <p:cNvPr id="339" name="Group 16"/>
            <p:cNvGrpSpPr/>
            <p:nvPr/>
          </p:nvGrpSpPr>
          <p:grpSpPr>
            <a:xfrm>
              <a:off x="3086280" y="3223800"/>
              <a:ext cx="2970720" cy="1014120"/>
              <a:chOff x="3086280" y="3223800"/>
              <a:chExt cx="2970720" cy="1014120"/>
            </a:xfrm>
          </p:grpSpPr>
          <p:sp>
            <p:nvSpPr>
              <p:cNvPr id="340" name="Freeform 23"/>
              <p:cNvSpPr/>
              <p:nvPr/>
            </p:nvSpPr>
            <p:spPr>
              <a:xfrm>
                <a:off x="3086280" y="3314160"/>
                <a:ext cx="2970720" cy="923760"/>
              </a:xfrm>
              <a:custGeom>
                <a:avLst/>
                <a:gdLst/>
                <a:ahLst/>
                <a:cxnLst/>
                <a:rect l="l" t="t" r="r" b="b"/>
                <a:pathLst>
                  <a:path w="1565094" h="486704">
                    <a:moveTo>
                      <a:pt x="66443" y="0"/>
                    </a:moveTo>
                    <a:lnTo>
                      <a:pt x="1498651" y="0"/>
                    </a:lnTo>
                    <a:cubicBezTo>
                      <a:pt x="1516273" y="0"/>
                      <a:pt x="1533173" y="7000"/>
                      <a:pt x="1545633" y="19461"/>
                    </a:cubicBezTo>
                    <a:cubicBezTo>
                      <a:pt x="1558094" y="31921"/>
                      <a:pt x="1565094" y="48822"/>
                      <a:pt x="1565094" y="66443"/>
                    </a:cubicBezTo>
                    <a:lnTo>
                      <a:pt x="1565094" y="420260"/>
                    </a:lnTo>
                    <a:cubicBezTo>
                      <a:pt x="1565094" y="456956"/>
                      <a:pt x="1535346" y="486704"/>
                      <a:pt x="1498651" y="486704"/>
                    </a:cubicBezTo>
                    <a:lnTo>
                      <a:pt x="66443" y="486704"/>
                    </a:lnTo>
                    <a:cubicBezTo>
                      <a:pt x="48822" y="486704"/>
                      <a:pt x="31921" y="479704"/>
                      <a:pt x="19461" y="467243"/>
                    </a:cubicBezTo>
                    <a:cubicBezTo>
                      <a:pt x="7000" y="454782"/>
                      <a:pt x="0" y="437882"/>
                      <a:pt x="0" y="420260"/>
                    </a:cubicBezTo>
                    <a:lnTo>
                      <a:pt x="0" y="66443"/>
                    </a:lnTo>
                    <a:cubicBezTo>
                      <a:pt x="0" y="48822"/>
                      <a:pt x="7000" y="31921"/>
                      <a:pt x="19461" y="19461"/>
                    </a:cubicBezTo>
                    <a:cubicBezTo>
                      <a:pt x="31921" y="7000"/>
                      <a:pt x="48822" y="0"/>
                      <a:pt x="66443" y="0"/>
                    </a:cubicBezTo>
                    <a:close/>
                  </a:path>
                </a:pathLst>
              </a:custGeom>
              <a:solidFill>
                <a:srgbClr val="21418E"/>
              </a:solidFill>
              <a:ln w="0">
                <a:noFill/>
              </a:ln>
            </p:spPr>
            <p:style>
              <a:lnRef idx="0">
                <a:scrgbClr r="0" g="0" b="0"/>
              </a:lnRef>
              <a:fillRef idx="0">
                <a:scrgbClr r="0" g="0" b="0"/>
              </a:fillRef>
              <a:effectRef idx="0">
                <a:scrgbClr r="0" g="0" b="0"/>
              </a:effectRef>
              <a:fontRef idx="minor"/>
            </p:style>
            <p:txBody>
              <a:bodyPr/>
              <a:lstStyle/>
              <a:p>
                <a:endParaRPr lang="en-GB"/>
              </a:p>
            </p:txBody>
          </p:sp>
          <p:sp>
            <p:nvSpPr>
              <p:cNvPr id="341" name="TextBox 27"/>
              <p:cNvSpPr/>
              <p:nvPr/>
            </p:nvSpPr>
            <p:spPr>
              <a:xfrm>
                <a:off x="3086280" y="3223800"/>
                <a:ext cx="2970720" cy="1014120"/>
              </a:xfrm>
              <a:prstGeom prst="rect">
                <a:avLst/>
              </a:prstGeom>
              <a:noFill/>
              <a:ln w="0">
                <a:noFill/>
              </a:ln>
            </p:spPr>
            <p:style>
              <a:lnRef idx="0">
                <a:scrgbClr r="0" g="0" b="0"/>
              </a:lnRef>
              <a:fillRef idx="0">
                <a:scrgbClr r="0" g="0" b="0"/>
              </a:fillRef>
              <a:effectRef idx="0">
                <a:scrgbClr r="0" g="0" b="0"/>
              </a:effectRef>
              <a:fontRef idx="minor"/>
            </p:style>
            <p:txBody>
              <a:bodyPr/>
              <a:lstStyle/>
              <a:p>
                <a:endParaRPr lang="en-GB"/>
              </a:p>
            </p:txBody>
          </p:sp>
        </p:grpSp>
        <p:sp>
          <p:nvSpPr>
            <p:cNvPr id="342" name="Freeform 24"/>
            <p:cNvSpPr/>
            <p:nvPr/>
          </p:nvSpPr>
          <p:spPr>
            <a:xfrm>
              <a:off x="3313440" y="3456000"/>
              <a:ext cx="426240" cy="640080"/>
            </a:xfrm>
            <a:custGeom>
              <a:avLst/>
              <a:gdLst/>
              <a:ahLst/>
              <a:cxnLst/>
              <a:rect l="l" t="t" r="r" b="b"/>
              <a:pathLst>
                <a:path w="1137893" h="1707907">
                  <a:moveTo>
                    <a:pt x="0" y="0"/>
                  </a:moveTo>
                  <a:lnTo>
                    <a:pt x="1137894" y="0"/>
                  </a:lnTo>
                  <a:lnTo>
                    <a:pt x="1137894" y="1707908"/>
                  </a:lnTo>
                  <a:lnTo>
                    <a:pt x="0" y="1707908"/>
                  </a:lnTo>
                  <a:lnTo>
                    <a:pt x="0" y="0"/>
                  </a:lnTo>
                  <a:close/>
                </a:path>
              </a:pathLst>
            </a:custGeom>
            <a:blipFill rotWithShape="0">
              <a:blip r:embed="rId6"/>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43" name="TextBox 28"/>
            <p:cNvSpPr/>
            <p:nvPr/>
          </p:nvSpPr>
          <p:spPr>
            <a:xfrm>
              <a:off x="3881880" y="3503520"/>
              <a:ext cx="2043720" cy="512191"/>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nSpc>
                  <a:spcPts val="2100"/>
                </a:lnSpc>
                <a:buNone/>
              </a:pPr>
              <a:r>
                <a:rPr lang="en-US" sz="1400" b="0" strike="noStrike" spc="-1" dirty="0">
                  <a:solidFill>
                    <a:srgbClr val="FFFFFF"/>
                  </a:solidFill>
                  <a:latin typeface="Blinker"/>
                  <a:ea typeface="Arial"/>
                </a:rPr>
                <a:t>Access different services across the EU</a:t>
              </a:r>
              <a:endParaRPr lang="en-GB" sz="1400" b="0" strike="noStrike" spc="-1" dirty="0">
                <a:latin typeface="Arial"/>
              </a:endParaRPr>
            </a:p>
          </p:txBody>
        </p:sp>
      </p:grpSp>
      <p:grpSp>
        <p:nvGrpSpPr>
          <p:cNvPr id="344" name="Group 17"/>
          <p:cNvGrpSpPr/>
          <p:nvPr/>
        </p:nvGrpSpPr>
        <p:grpSpPr>
          <a:xfrm>
            <a:off x="5414760" y="1845360"/>
            <a:ext cx="2591280" cy="1014480"/>
            <a:chOff x="5414760" y="1845360"/>
            <a:chExt cx="2591280" cy="1014480"/>
          </a:xfrm>
        </p:grpSpPr>
        <p:grpSp>
          <p:nvGrpSpPr>
            <p:cNvPr id="345" name="Group 18"/>
            <p:cNvGrpSpPr/>
            <p:nvPr/>
          </p:nvGrpSpPr>
          <p:grpSpPr>
            <a:xfrm>
              <a:off x="5414760" y="1845360"/>
              <a:ext cx="2591280" cy="1014480"/>
              <a:chOff x="5414760" y="1845360"/>
              <a:chExt cx="2591280" cy="1014480"/>
            </a:xfrm>
          </p:grpSpPr>
          <p:sp>
            <p:nvSpPr>
              <p:cNvPr id="346" name="Freeform 25"/>
              <p:cNvSpPr/>
              <p:nvPr/>
            </p:nvSpPr>
            <p:spPr>
              <a:xfrm>
                <a:off x="5414760" y="1936080"/>
                <a:ext cx="2591280" cy="923760"/>
              </a:xfrm>
              <a:custGeom>
                <a:avLst/>
                <a:gdLst/>
                <a:ahLst/>
                <a:cxnLst/>
                <a:rect l="l" t="t" r="r" b="b"/>
                <a:pathLst>
                  <a:path w="1365174" h="486704">
                    <a:moveTo>
                      <a:pt x="76174" y="0"/>
                    </a:moveTo>
                    <a:lnTo>
                      <a:pt x="1289000" y="0"/>
                    </a:lnTo>
                    <a:cubicBezTo>
                      <a:pt x="1309203" y="0"/>
                      <a:pt x="1328578" y="8025"/>
                      <a:pt x="1342863" y="22311"/>
                    </a:cubicBezTo>
                    <a:cubicBezTo>
                      <a:pt x="1357148" y="36596"/>
                      <a:pt x="1365174" y="55971"/>
                      <a:pt x="1365174" y="76174"/>
                    </a:cubicBezTo>
                    <a:lnTo>
                      <a:pt x="1365174" y="410530"/>
                    </a:lnTo>
                    <a:cubicBezTo>
                      <a:pt x="1365174" y="430733"/>
                      <a:pt x="1357148" y="450108"/>
                      <a:pt x="1342863" y="464393"/>
                    </a:cubicBezTo>
                    <a:cubicBezTo>
                      <a:pt x="1328578" y="478678"/>
                      <a:pt x="1309203" y="486704"/>
                      <a:pt x="1289000" y="486704"/>
                    </a:cubicBezTo>
                    <a:lnTo>
                      <a:pt x="76174" y="486704"/>
                    </a:lnTo>
                    <a:cubicBezTo>
                      <a:pt x="55971" y="486704"/>
                      <a:pt x="36596" y="478678"/>
                      <a:pt x="22311" y="464393"/>
                    </a:cubicBezTo>
                    <a:cubicBezTo>
                      <a:pt x="8025" y="450108"/>
                      <a:pt x="0" y="430733"/>
                      <a:pt x="0" y="410530"/>
                    </a:cubicBezTo>
                    <a:lnTo>
                      <a:pt x="0" y="76174"/>
                    </a:lnTo>
                    <a:cubicBezTo>
                      <a:pt x="0" y="55971"/>
                      <a:pt x="8025" y="36596"/>
                      <a:pt x="22311" y="22311"/>
                    </a:cubicBezTo>
                    <a:cubicBezTo>
                      <a:pt x="36596" y="8025"/>
                      <a:pt x="55971" y="0"/>
                      <a:pt x="76174" y="0"/>
                    </a:cubicBezTo>
                    <a:close/>
                  </a:path>
                </a:pathLst>
              </a:custGeom>
              <a:solidFill>
                <a:srgbClr val="21418E"/>
              </a:solidFill>
              <a:ln w="0">
                <a:noFill/>
              </a:ln>
            </p:spPr>
            <p:style>
              <a:lnRef idx="0">
                <a:scrgbClr r="0" g="0" b="0"/>
              </a:lnRef>
              <a:fillRef idx="0">
                <a:scrgbClr r="0" g="0" b="0"/>
              </a:fillRef>
              <a:effectRef idx="0">
                <a:scrgbClr r="0" g="0" b="0"/>
              </a:effectRef>
              <a:fontRef idx="minor"/>
            </p:style>
            <p:txBody>
              <a:bodyPr/>
              <a:lstStyle/>
              <a:p>
                <a:endParaRPr lang="en-GB"/>
              </a:p>
            </p:txBody>
          </p:sp>
          <p:sp>
            <p:nvSpPr>
              <p:cNvPr id="347" name="TextBox 29"/>
              <p:cNvSpPr/>
              <p:nvPr/>
            </p:nvSpPr>
            <p:spPr>
              <a:xfrm>
                <a:off x="5414760" y="1845360"/>
                <a:ext cx="2591280" cy="1014120"/>
              </a:xfrm>
              <a:prstGeom prst="rect">
                <a:avLst/>
              </a:prstGeom>
              <a:noFill/>
              <a:ln w="0">
                <a:noFill/>
              </a:ln>
            </p:spPr>
            <p:style>
              <a:lnRef idx="0">
                <a:scrgbClr r="0" g="0" b="0"/>
              </a:lnRef>
              <a:fillRef idx="0">
                <a:scrgbClr r="0" g="0" b="0"/>
              </a:fillRef>
              <a:effectRef idx="0">
                <a:scrgbClr r="0" g="0" b="0"/>
              </a:effectRef>
              <a:fontRef idx="minor"/>
            </p:style>
            <p:txBody>
              <a:bodyPr/>
              <a:lstStyle/>
              <a:p>
                <a:endParaRPr lang="en-GB"/>
              </a:p>
            </p:txBody>
          </p:sp>
        </p:grpSp>
        <p:sp>
          <p:nvSpPr>
            <p:cNvPr id="348" name="Freeform 26"/>
            <p:cNvSpPr/>
            <p:nvPr/>
          </p:nvSpPr>
          <p:spPr>
            <a:xfrm>
              <a:off x="5588280" y="2112120"/>
              <a:ext cx="468720" cy="570960"/>
            </a:xfrm>
            <a:custGeom>
              <a:avLst/>
              <a:gdLst/>
              <a:ahLst/>
              <a:cxnLst/>
              <a:rect l="l" t="t" r="r" b="b"/>
              <a:pathLst>
                <a:path w="1251135" h="1523452">
                  <a:moveTo>
                    <a:pt x="0" y="0"/>
                  </a:moveTo>
                  <a:lnTo>
                    <a:pt x="1251135" y="0"/>
                  </a:lnTo>
                  <a:lnTo>
                    <a:pt x="1251135" y="1523452"/>
                  </a:lnTo>
                  <a:lnTo>
                    <a:pt x="0" y="1523452"/>
                  </a:lnTo>
                  <a:lnTo>
                    <a:pt x="0" y="0"/>
                  </a:lnTo>
                  <a:close/>
                </a:path>
              </a:pathLst>
            </a:custGeom>
            <a:blipFill rotWithShape="0">
              <a:blip r:embed="rId7"/>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49" name="TextBox 30"/>
            <p:cNvSpPr/>
            <p:nvPr/>
          </p:nvSpPr>
          <p:spPr>
            <a:xfrm>
              <a:off x="6151320" y="2125440"/>
              <a:ext cx="1767600" cy="512191"/>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nSpc>
                  <a:spcPts val="2100"/>
                </a:lnSpc>
                <a:buNone/>
              </a:pPr>
              <a:r>
                <a:rPr lang="en-US" sz="1400" b="0" strike="noStrike" spc="-1" dirty="0">
                  <a:solidFill>
                    <a:srgbClr val="FFFFFF"/>
                  </a:solidFill>
                  <a:latin typeface="Blinker"/>
                  <a:ea typeface="Arial"/>
                </a:rPr>
                <a:t>Enforce and promote trust and compliance.</a:t>
              </a:r>
              <a:endParaRPr lang="en-GB" sz="1400" b="0" strike="noStrike" spc="-1" dirty="0">
                <a:latin typeface="Arial"/>
              </a:endParaRPr>
            </a:p>
          </p:txBody>
        </p:sp>
      </p:grpSp>
      <p:sp>
        <p:nvSpPr>
          <p:cNvPr id="350" name="Freeform 27">
            <a:hlinkClick r:id="rId8"/>
          </p:cNvPr>
          <p:cNvSpPr/>
          <p:nvPr/>
        </p:nvSpPr>
        <p:spPr>
          <a:xfrm>
            <a:off x="7475040" y="4654440"/>
            <a:ext cx="226440" cy="226440"/>
          </a:xfrm>
          <a:custGeom>
            <a:avLst/>
            <a:gdLst/>
            <a:ahLst/>
            <a:cxnLst/>
            <a:rect l="l" t="t" r="r" b="b"/>
            <a:pathLst>
              <a:path w="453538" h="453538">
                <a:moveTo>
                  <a:pt x="0" y="0"/>
                </a:moveTo>
                <a:lnTo>
                  <a:pt x="453538" y="0"/>
                </a:lnTo>
                <a:lnTo>
                  <a:pt x="453538" y="453538"/>
                </a:lnTo>
                <a:lnTo>
                  <a:pt x="0" y="453538"/>
                </a:lnTo>
                <a:lnTo>
                  <a:pt x="0" y="0"/>
                </a:lnTo>
                <a:close/>
              </a:path>
            </a:pathLst>
          </a:custGeom>
          <a:blipFill rotWithShape="0">
            <a:blip r:embed="rId9"/>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51" name="Freeform 28">
            <a:hlinkClick r:id="rId10"/>
          </p:cNvPr>
          <p:cNvSpPr/>
          <p:nvPr/>
        </p:nvSpPr>
        <p:spPr>
          <a:xfrm>
            <a:off x="7779600" y="4654440"/>
            <a:ext cx="226440" cy="226440"/>
          </a:xfrm>
          <a:custGeom>
            <a:avLst/>
            <a:gdLst/>
            <a:ahLst/>
            <a:cxnLst/>
            <a:rect l="l" t="t" r="r" b="b"/>
            <a:pathLst>
              <a:path w="453538" h="453538">
                <a:moveTo>
                  <a:pt x="0" y="0"/>
                </a:moveTo>
                <a:lnTo>
                  <a:pt x="453538" y="0"/>
                </a:lnTo>
                <a:lnTo>
                  <a:pt x="453538" y="453538"/>
                </a:lnTo>
                <a:lnTo>
                  <a:pt x="0" y="453538"/>
                </a:lnTo>
                <a:lnTo>
                  <a:pt x="0" y="0"/>
                </a:lnTo>
                <a:close/>
              </a:path>
            </a:pathLst>
          </a:custGeom>
          <a:blipFill rotWithShape="0">
            <a:blip r:embed="rId11"/>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52" name="AutoShape 4"/>
          <p:cNvSpPr/>
          <p:nvPr/>
        </p:nvSpPr>
        <p:spPr>
          <a:xfrm flipV="1">
            <a:off x="8169480" y="4654440"/>
            <a:ext cx="360" cy="226800"/>
          </a:xfrm>
          <a:prstGeom prst="line">
            <a:avLst/>
          </a:prstGeom>
          <a:ln w="28575">
            <a:solidFill>
              <a:srgbClr val="FFFFFF"/>
            </a:solidFill>
            <a:round/>
          </a:ln>
        </p:spPr>
        <p:style>
          <a:lnRef idx="0">
            <a:scrgbClr r="0" g="0" b="0"/>
          </a:lnRef>
          <a:fillRef idx="0">
            <a:scrgbClr r="0" g="0" b="0"/>
          </a:fillRef>
          <a:effectRef idx="0">
            <a:scrgbClr r="0" g="0" b="0"/>
          </a:effectRef>
          <a:fontRef idx="minor"/>
        </p:style>
        <p:txBody>
          <a:bodyPr/>
          <a:lstStyle/>
          <a:p>
            <a:endParaRPr lang="en-GB"/>
          </a:p>
        </p:txBody>
      </p:sp>
      <p:sp>
        <p:nvSpPr>
          <p:cNvPr id="353" name="TextBox 32"/>
          <p:cNvSpPr/>
          <p:nvPr/>
        </p:nvSpPr>
        <p:spPr>
          <a:xfrm>
            <a:off x="5620433" y="4668840"/>
            <a:ext cx="1712767" cy="163891"/>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algn="r">
              <a:lnSpc>
                <a:spcPts val="1400"/>
              </a:lnSpc>
              <a:buNone/>
            </a:pPr>
            <a:r>
              <a:rPr lang="en-US" sz="1000" b="0" u="sng" strike="noStrike" spc="-1" dirty="0">
                <a:solidFill>
                  <a:srgbClr val="2D58A7"/>
                </a:solidFill>
                <a:uFillTx/>
                <a:latin typeface="Blinker"/>
                <a:ea typeface="Arial"/>
                <a:hlinkClick r:id="rId12"/>
              </a:rPr>
              <a:t>dome-marketplace.eu</a:t>
            </a:r>
            <a:endParaRPr lang="en-GB" sz="1000" b="0" strike="noStrike" spc="-1" dirty="0">
              <a:latin typeface="Arial"/>
            </a:endParaRPr>
          </a:p>
        </p:txBody>
      </p:sp>
      <p:sp>
        <p:nvSpPr>
          <p:cNvPr id="2" name="TextBox 45">
            <a:extLst>
              <a:ext uri="{FF2B5EF4-FFF2-40B4-BE49-F238E27FC236}">
                <a16:creationId xmlns:a16="http://schemas.microsoft.com/office/drawing/2014/main" id="{D7E3741B-E967-2F7F-94DE-B20F9D3416A2}"/>
              </a:ext>
            </a:extLst>
          </p:cNvPr>
          <p:cNvSpPr/>
          <p:nvPr/>
        </p:nvSpPr>
        <p:spPr>
          <a:xfrm>
            <a:off x="920880" y="4668840"/>
            <a:ext cx="2997576" cy="163891"/>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a:lnSpc>
                <a:spcPts val="1400"/>
              </a:lnSpc>
              <a:buNone/>
            </a:pPr>
            <a:r>
              <a:rPr lang="en-US" sz="1000" b="0" strike="noStrike" spc="-1" dirty="0">
                <a:solidFill>
                  <a:srgbClr val="FFFFFF"/>
                </a:solidFill>
                <a:latin typeface="Blinker"/>
                <a:ea typeface="Arial"/>
              </a:rPr>
              <a:t>Cloud &amp; Edge services you can trust</a:t>
            </a:r>
            <a:endParaRPr lang="en-GB" sz="1000" b="0" strike="noStrike" spc="-1" dirty="0">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 name="Freeform 1"/>
          <p:cNvSpPr/>
          <p:nvPr/>
        </p:nvSpPr>
        <p:spPr>
          <a:xfrm flipV="1">
            <a:off x="0" y="-720"/>
            <a:ext cx="9143640" cy="514332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rotWithShape="0">
            <a:blip r:embed="rId2"/>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55" name="Freeform 5"/>
          <p:cNvSpPr/>
          <p:nvPr/>
        </p:nvSpPr>
        <p:spPr>
          <a:xfrm>
            <a:off x="514440" y="4629240"/>
            <a:ext cx="310680" cy="277200"/>
          </a:xfrm>
          <a:custGeom>
            <a:avLst/>
            <a:gdLst/>
            <a:ahLst/>
            <a:cxnLst/>
            <a:rect l="l" t="t" r="r" b="b"/>
            <a:pathLst>
              <a:path w="621825" h="555120">
                <a:moveTo>
                  <a:pt x="0" y="0"/>
                </a:moveTo>
                <a:lnTo>
                  <a:pt x="621825" y="0"/>
                </a:lnTo>
                <a:lnTo>
                  <a:pt x="621825" y="555120"/>
                </a:lnTo>
                <a:lnTo>
                  <a:pt x="0" y="555120"/>
                </a:lnTo>
                <a:lnTo>
                  <a:pt x="0" y="0"/>
                </a:lnTo>
                <a:close/>
              </a:path>
            </a:pathLst>
          </a:custGeom>
          <a:blipFill rotWithShape="0">
            <a:blip r:embed="rId3"/>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56" name="Freeform 8"/>
          <p:cNvSpPr/>
          <p:nvPr/>
        </p:nvSpPr>
        <p:spPr>
          <a:xfrm>
            <a:off x="2970360" y="3043080"/>
            <a:ext cx="389520" cy="389520"/>
          </a:xfrm>
          <a:custGeom>
            <a:avLst/>
            <a:gdLst/>
            <a:ahLst/>
            <a:cxnLst/>
            <a:rect l="l" t="t" r="r" b="b"/>
            <a:pathLst>
              <a:path w="779759" h="779759">
                <a:moveTo>
                  <a:pt x="0" y="0"/>
                </a:moveTo>
                <a:lnTo>
                  <a:pt x="779760" y="0"/>
                </a:lnTo>
                <a:lnTo>
                  <a:pt x="779760" y="779759"/>
                </a:lnTo>
                <a:lnTo>
                  <a:pt x="0" y="779759"/>
                </a:lnTo>
                <a:lnTo>
                  <a:pt x="0" y="0"/>
                </a:lnTo>
                <a:close/>
              </a:path>
            </a:pathLst>
          </a:custGeom>
          <a:blipFill rotWithShape="0">
            <a:blip r:embed="rId4"/>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57" name="TextBox 1"/>
          <p:cNvSpPr/>
          <p:nvPr/>
        </p:nvSpPr>
        <p:spPr>
          <a:xfrm>
            <a:off x="2429280" y="1745280"/>
            <a:ext cx="4456080" cy="1053302"/>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8104"/>
              </a:lnSpc>
              <a:buNone/>
            </a:pPr>
            <a:r>
              <a:rPr lang="en-US" sz="8100" b="0" strike="noStrike" spc="-1" dirty="0">
                <a:solidFill>
                  <a:srgbClr val="FFFFFF"/>
                </a:solidFill>
                <a:latin typeface="Blinker"/>
                <a:ea typeface="Arial"/>
                <a:cs typeface="Biome Light" panose="020B0502040204020203" pitchFamily="34" charset="0"/>
              </a:rPr>
              <a:t>DOME</a:t>
            </a:r>
            <a:endParaRPr lang="en-GB" sz="8100" b="0" strike="noStrike" spc="-1" dirty="0">
              <a:latin typeface="Blinker"/>
              <a:cs typeface="Biome Light" panose="020B0502040204020203" pitchFamily="34" charset="0"/>
            </a:endParaRPr>
          </a:p>
        </p:txBody>
      </p:sp>
      <p:sp>
        <p:nvSpPr>
          <p:cNvPr id="359" name="TextBox 3"/>
          <p:cNvSpPr/>
          <p:nvPr/>
        </p:nvSpPr>
        <p:spPr>
          <a:xfrm>
            <a:off x="1504800" y="2586240"/>
            <a:ext cx="6415200" cy="3546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2789"/>
              </a:lnSpc>
              <a:buNone/>
            </a:pPr>
            <a:r>
              <a:rPr lang="en-US" sz="1990" b="0" strike="noStrike" spc="-1">
                <a:solidFill>
                  <a:srgbClr val="FFFFFF"/>
                </a:solidFill>
                <a:latin typeface="Blinker"/>
                <a:ea typeface="Arial"/>
              </a:rPr>
              <a:t>One-stop Shop for your trusted Cloud, Edge &amp; AI Journey</a:t>
            </a:r>
            <a:endParaRPr lang="en-GB" sz="1990" b="0" strike="noStrike" spc="-1">
              <a:latin typeface="Arial"/>
            </a:endParaRPr>
          </a:p>
        </p:txBody>
      </p:sp>
      <p:sp>
        <p:nvSpPr>
          <p:cNvPr id="360" name="TextBox 7"/>
          <p:cNvSpPr/>
          <p:nvPr/>
        </p:nvSpPr>
        <p:spPr>
          <a:xfrm>
            <a:off x="3452399" y="3090600"/>
            <a:ext cx="3945927" cy="245773"/>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a:lnSpc>
                <a:spcPts val="2100"/>
              </a:lnSpc>
              <a:buNone/>
            </a:pPr>
            <a:r>
              <a:rPr lang="en-US" sz="1500" b="0" strike="noStrike" spc="-1" dirty="0">
                <a:solidFill>
                  <a:srgbClr val="FFFFFF"/>
                </a:solidFill>
                <a:latin typeface="Blinker"/>
                <a:ea typeface="Arial"/>
              </a:rPr>
              <a:t>Verified Cloud, Edge &amp; AI Services</a:t>
            </a:r>
            <a:endParaRPr lang="en-GB" sz="1500" b="0" strike="noStrike" spc="-1" dirty="0">
              <a:latin typeface="Arial"/>
            </a:endParaRPr>
          </a:p>
        </p:txBody>
      </p:sp>
      <p:sp>
        <p:nvSpPr>
          <p:cNvPr id="361" name="Freeform 9"/>
          <p:cNvSpPr/>
          <p:nvPr/>
        </p:nvSpPr>
        <p:spPr>
          <a:xfrm>
            <a:off x="4280400" y="1029960"/>
            <a:ext cx="583200" cy="520560"/>
          </a:xfrm>
          <a:custGeom>
            <a:avLst/>
            <a:gdLst/>
            <a:ahLst/>
            <a:cxnLst/>
            <a:rect l="l" t="t" r="r" b="b"/>
            <a:pathLst>
              <a:path w="1166795" h="1041630">
                <a:moveTo>
                  <a:pt x="0" y="0"/>
                </a:moveTo>
                <a:lnTo>
                  <a:pt x="1166796" y="0"/>
                </a:lnTo>
                <a:lnTo>
                  <a:pt x="1166796" y="1041630"/>
                </a:lnTo>
                <a:lnTo>
                  <a:pt x="0" y="1041630"/>
                </a:lnTo>
                <a:lnTo>
                  <a:pt x="0" y="0"/>
                </a:lnTo>
                <a:close/>
              </a:path>
            </a:pathLst>
          </a:custGeom>
          <a:blipFill rotWithShape="0">
            <a:blip r:embed="rId3"/>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62" name="Freeform 11">
            <a:hlinkClick r:id="rId5"/>
          </p:cNvPr>
          <p:cNvSpPr/>
          <p:nvPr/>
        </p:nvSpPr>
        <p:spPr>
          <a:xfrm>
            <a:off x="7475040" y="4654440"/>
            <a:ext cx="226440" cy="226440"/>
          </a:xfrm>
          <a:custGeom>
            <a:avLst/>
            <a:gdLst/>
            <a:ahLst/>
            <a:cxnLst/>
            <a:rect l="l" t="t" r="r" b="b"/>
            <a:pathLst>
              <a:path w="453538" h="453538">
                <a:moveTo>
                  <a:pt x="0" y="0"/>
                </a:moveTo>
                <a:lnTo>
                  <a:pt x="453538" y="0"/>
                </a:lnTo>
                <a:lnTo>
                  <a:pt x="453538" y="453538"/>
                </a:lnTo>
                <a:lnTo>
                  <a:pt x="0" y="453538"/>
                </a:lnTo>
                <a:lnTo>
                  <a:pt x="0" y="0"/>
                </a:lnTo>
                <a:close/>
              </a:path>
            </a:pathLst>
          </a:custGeom>
          <a:blipFill rotWithShape="0">
            <a:blip r:embed="rId6"/>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63" name="Freeform 13">
            <a:hlinkClick r:id="rId7"/>
          </p:cNvPr>
          <p:cNvSpPr/>
          <p:nvPr/>
        </p:nvSpPr>
        <p:spPr>
          <a:xfrm>
            <a:off x="7779600" y="4654440"/>
            <a:ext cx="226440" cy="226440"/>
          </a:xfrm>
          <a:custGeom>
            <a:avLst/>
            <a:gdLst/>
            <a:ahLst/>
            <a:cxnLst/>
            <a:rect l="l" t="t" r="r" b="b"/>
            <a:pathLst>
              <a:path w="453538" h="453538">
                <a:moveTo>
                  <a:pt x="0" y="0"/>
                </a:moveTo>
                <a:lnTo>
                  <a:pt x="453538" y="0"/>
                </a:lnTo>
                <a:lnTo>
                  <a:pt x="453538" y="453538"/>
                </a:lnTo>
                <a:lnTo>
                  <a:pt x="0" y="453538"/>
                </a:lnTo>
                <a:lnTo>
                  <a:pt x="0" y="0"/>
                </a:lnTo>
                <a:close/>
              </a:path>
            </a:pathLst>
          </a:custGeom>
          <a:blipFill rotWithShape="0">
            <a:blip r:embed="rId8"/>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64" name="AutoShape 1"/>
          <p:cNvSpPr/>
          <p:nvPr/>
        </p:nvSpPr>
        <p:spPr>
          <a:xfrm flipV="1">
            <a:off x="8169480" y="4654440"/>
            <a:ext cx="360" cy="226800"/>
          </a:xfrm>
          <a:prstGeom prst="line">
            <a:avLst/>
          </a:prstGeom>
          <a:ln w="28575">
            <a:solidFill>
              <a:srgbClr val="FFFFFF"/>
            </a:solidFill>
            <a:round/>
          </a:ln>
        </p:spPr>
        <p:style>
          <a:lnRef idx="0">
            <a:scrgbClr r="0" g="0" b="0"/>
          </a:lnRef>
          <a:fillRef idx="0">
            <a:scrgbClr r="0" g="0" b="0"/>
          </a:fillRef>
          <a:effectRef idx="0">
            <a:scrgbClr r="0" g="0" b="0"/>
          </a:effectRef>
          <a:fontRef idx="minor"/>
        </p:style>
        <p:txBody>
          <a:bodyPr/>
          <a:lstStyle/>
          <a:p>
            <a:endParaRPr lang="en-GB"/>
          </a:p>
        </p:txBody>
      </p:sp>
      <p:sp>
        <p:nvSpPr>
          <p:cNvPr id="365" name="TextBox 8"/>
          <p:cNvSpPr/>
          <p:nvPr/>
        </p:nvSpPr>
        <p:spPr>
          <a:xfrm>
            <a:off x="5682981" y="4668840"/>
            <a:ext cx="1650219" cy="163891"/>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algn="r">
              <a:lnSpc>
                <a:spcPts val="1400"/>
              </a:lnSpc>
              <a:buNone/>
            </a:pPr>
            <a:r>
              <a:rPr lang="en-US" sz="1000" b="0" u="sng" strike="noStrike" spc="-1" dirty="0">
                <a:solidFill>
                  <a:srgbClr val="2D58A7"/>
                </a:solidFill>
                <a:uFillTx/>
                <a:latin typeface="Blinker"/>
                <a:ea typeface="Arial"/>
                <a:hlinkClick r:id="rId9"/>
              </a:rPr>
              <a:t>dome-marketplace.eu</a:t>
            </a:r>
            <a:endParaRPr lang="en-GB" sz="1000" b="0" strike="noStrike" spc="-1" dirty="0">
              <a:latin typeface="Arial"/>
            </a:endParaRPr>
          </a:p>
        </p:txBody>
      </p:sp>
      <p:sp>
        <p:nvSpPr>
          <p:cNvPr id="2" name="TextBox 45">
            <a:extLst>
              <a:ext uri="{FF2B5EF4-FFF2-40B4-BE49-F238E27FC236}">
                <a16:creationId xmlns:a16="http://schemas.microsoft.com/office/drawing/2014/main" id="{2AD16C44-5440-B272-0E6F-F77FF66CDFD6}"/>
              </a:ext>
            </a:extLst>
          </p:cNvPr>
          <p:cNvSpPr/>
          <p:nvPr/>
        </p:nvSpPr>
        <p:spPr>
          <a:xfrm>
            <a:off x="920880" y="4668840"/>
            <a:ext cx="2997576" cy="163891"/>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a:lnSpc>
                <a:spcPts val="1400"/>
              </a:lnSpc>
              <a:buNone/>
            </a:pPr>
            <a:r>
              <a:rPr lang="en-US" sz="1000" b="0" strike="noStrike" spc="-1" dirty="0">
                <a:solidFill>
                  <a:srgbClr val="FFFFFF"/>
                </a:solidFill>
                <a:latin typeface="Blinker"/>
                <a:ea typeface="Arial"/>
              </a:rPr>
              <a:t>Cloud &amp; Edge services you can trust</a:t>
            </a:r>
            <a:endParaRPr lang="en-GB" sz="1000" b="0" strike="noStrike" spc="-1" dirty="0">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6" name="Freeform 14"/>
          <p:cNvSpPr/>
          <p:nvPr/>
        </p:nvSpPr>
        <p:spPr>
          <a:xfrm flipV="1">
            <a:off x="0" y="-720"/>
            <a:ext cx="18725760" cy="5143320"/>
          </a:xfrm>
          <a:custGeom>
            <a:avLst/>
            <a:gdLst/>
            <a:ahLst/>
            <a:cxnLst/>
            <a:rect l="l" t="t" r="r" b="b"/>
            <a:pathLst>
              <a:path w="37452300" h="10287000">
                <a:moveTo>
                  <a:pt x="0" y="10287000"/>
                </a:moveTo>
                <a:lnTo>
                  <a:pt x="37452300" y="10287000"/>
                </a:lnTo>
                <a:lnTo>
                  <a:pt x="37452300" y="0"/>
                </a:lnTo>
                <a:lnTo>
                  <a:pt x="0" y="0"/>
                </a:lnTo>
                <a:lnTo>
                  <a:pt x="0" y="10287000"/>
                </a:lnTo>
                <a:close/>
              </a:path>
            </a:pathLst>
          </a:custGeom>
          <a:blipFill rotWithShape="0">
            <a:blip r:embed="rId2"/>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67" name="Freeform 15"/>
          <p:cNvSpPr/>
          <p:nvPr/>
        </p:nvSpPr>
        <p:spPr>
          <a:xfrm>
            <a:off x="514440" y="4629240"/>
            <a:ext cx="310680" cy="277200"/>
          </a:xfrm>
          <a:custGeom>
            <a:avLst/>
            <a:gdLst/>
            <a:ahLst/>
            <a:cxnLst/>
            <a:rect l="l" t="t" r="r" b="b"/>
            <a:pathLst>
              <a:path w="621825" h="555120">
                <a:moveTo>
                  <a:pt x="0" y="0"/>
                </a:moveTo>
                <a:lnTo>
                  <a:pt x="621825" y="0"/>
                </a:lnTo>
                <a:lnTo>
                  <a:pt x="621825" y="555120"/>
                </a:lnTo>
                <a:lnTo>
                  <a:pt x="0" y="555120"/>
                </a:lnTo>
                <a:lnTo>
                  <a:pt x="0" y="0"/>
                </a:lnTo>
                <a:close/>
              </a:path>
            </a:pathLst>
          </a:custGeom>
          <a:blipFill rotWithShape="0">
            <a:blip r:embed="rId3"/>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68" name="AutoShape 2"/>
          <p:cNvSpPr/>
          <p:nvPr/>
        </p:nvSpPr>
        <p:spPr>
          <a:xfrm flipH="1">
            <a:off x="3710880" y="1522800"/>
            <a:ext cx="1728000" cy="360"/>
          </a:xfrm>
          <a:prstGeom prst="line">
            <a:avLst/>
          </a:prstGeom>
          <a:ln w="19050">
            <a:solidFill>
              <a:srgbClr val="FFFFFF"/>
            </a:solidFill>
            <a:round/>
          </a:ln>
        </p:spPr>
        <p:style>
          <a:lnRef idx="0">
            <a:scrgbClr r="0" g="0" b="0"/>
          </a:lnRef>
          <a:fillRef idx="0">
            <a:scrgbClr r="0" g="0" b="0"/>
          </a:fillRef>
          <a:effectRef idx="0">
            <a:scrgbClr r="0" g="0" b="0"/>
          </a:effectRef>
          <a:fontRef idx="minor"/>
        </p:style>
        <p:txBody>
          <a:bodyPr/>
          <a:lstStyle/>
          <a:p>
            <a:endParaRPr lang="en-GB"/>
          </a:p>
        </p:txBody>
      </p:sp>
      <p:grpSp>
        <p:nvGrpSpPr>
          <p:cNvPr id="369" name="Group 1"/>
          <p:cNvGrpSpPr/>
          <p:nvPr/>
        </p:nvGrpSpPr>
        <p:grpSpPr>
          <a:xfrm>
            <a:off x="1024560" y="2357640"/>
            <a:ext cx="2743920" cy="295560"/>
            <a:chOff x="1024560" y="2357640"/>
            <a:chExt cx="2743920" cy="295560"/>
          </a:xfrm>
        </p:grpSpPr>
        <p:sp>
          <p:nvSpPr>
            <p:cNvPr id="370" name="Freeform 16"/>
            <p:cNvSpPr/>
            <p:nvPr/>
          </p:nvSpPr>
          <p:spPr>
            <a:xfrm>
              <a:off x="1024560" y="2357640"/>
              <a:ext cx="352080" cy="295560"/>
            </a:xfrm>
            <a:custGeom>
              <a:avLst/>
              <a:gdLst/>
              <a:ahLst/>
              <a:cxnLst/>
              <a:rect l="l" t="t" r="r" b="b"/>
              <a:pathLst>
                <a:path w="939378" h="789077">
                  <a:moveTo>
                    <a:pt x="0" y="0"/>
                  </a:moveTo>
                  <a:lnTo>
                    <a:pt x="939378" y="0"/>
                  </a:lnTo>
                  <a:lnTo>
                    <a:pt x="939378" y="789077"/>
                  </a:lnTo>
                  <a:lnTo>
                    <a:pt x="0" y="789077"/>
                  </a:lnTo>
                  <a:lnTo>
                    <a:pt x="0" y="0"/>
                  </a:lnTo>
                  <a:close/>
                </a:path>
              </a:pathLst>
            </a:custGeom>
            <a:blipFill rotWithShape="0">
              <a:blip r:embed="rId4"/>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71" name="TextBox 10"/>
            <p:cNvSpPr/>
            <p:nvPr/>
          </p:nvSpPr>
          <p:spPr>
            <a:xfrm>
              <a:off x="1627560" y="2366280"/>
              <a:ext cx="2140920" cy="2664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nSpc>
                  <a:spcPts val="2100"/>
                </a:lnSpc>
                <a:buNone/>
              </a:pPr>
              <a:r>
                <a:rPr lang="en-US" sz="1500" b="1" strike="noStrike" spc="-1">
                  <a:solidFill>
                    <a:srgbClr val="14274A"/>
                  </a:solidFill>
                  <a:latin typeface="Blinker SemiBold"/>
                  <a:ea typeface="Arial"/>
                </a:rPr>
                <a:t>Become a trusted player</a:t>
              </a:r>
              <a:endParaRPr lang="en-GB" sz="1500" b="0" strike="noStrike" spc="-1">
                <a:latin typeface="Arial"/>
              </a:endParaRPr>
            </a:p>
          </p:txBody>
        </p:sp>
      </p:grpSp>
      <p:grpSp>
        <p:nvGrpSpPr>
          <p:cNvPr id="372" name="Group 2"/>
          <p:cNvGrpSpPr/>
          <p:nvPr/>
        </p:nvGrpSpPr>
        <p:grpSpPr>
          <a:xfrm>
            <a:off x="927000" y="1605960"/>
            <a:ext cx="2449440" cy="612000"/>
            <a:chOff x="927000" y="1605960"/>
            <a:chExt cx="2449440" cy="612000"/>
          </a:xfrm>
        </p:grpSpPr>
        <p:sp>
          <p:nvSpPr>
            <p:cNvPr id="373" name="Freeform 17"/>
            <p:cNvSpPr/>
            <p:nvPr/>
          </p:nvSpPr>
          <p:spPr>
            <a:xfrm rot="16200000">
              <a:off x="927000" y="1707480"/>
              <a:ext cx="467640" cy="467640"/>
            </a:xfrm>
            <a:custGeom>
              <a:avLst/>
              <a:gdLst/>
              <a:ahLst/>
              <a:cxnLst/>
              <a:rect l="l" t="t" r="r" b="b"/>
              <a:pathLst>
                <a:path w="1460500" h="1460500">
                  <a:moveTo>
                    <a:pt x="0" y="0"/>
                  </a:moveTo>
                  <a:lnTo>
                    <a:pt x="1460500" y="0"/>
                  </a:lnTo>
                  <a:lnTo>
                    <a:pt x="1460500" y="1460500"/>
                  </a:lnTo>
                  <a:lnTo>
                    <a:pt x="0" y="1460500"/>
                  </a:lnTo>
                  <a:lnTo>
                    <a:pt x="0" y="0"/>
                  </a:lnTo>
                  <a:close/>
                </a:path>
              </a:pathLst>
            </a:custGeom>
            <a:blipFill rotWithShape="0">
              <a:blip r:embed="rId5"/>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74" name="TextBox 12"/>
            <p:cNvSpPr/>
            <p:nvPr/>
          </p:nvSpPr>
          <p:spPr>
            <a:xfrm>
              <a:off x="1627560" y="1605960"/>
              <a:ext cx="1748880" cy="612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4822"/>
                </a:lnSpc>
                <a:buNone/>
              </a:pPr>
              <a:r>
                <a:rPr lang="en-US" sz="3200" b="0" strike="noStrike" spc="-1" dirty="0">
                  <a:solidFill>
                    <a:srgbClr val="FFFFFF"/>
                  </a:solidFill>
                  <a:latin typeface="Blinker"/>
                  <a:ea typeface="Arial"/>
                </a:rPr>
                <a:t>Sellers</a:t>
              </a:r>
              <a:endParaRPr lang="en-GB" sz="3200" b="0" strike="noStrike" spc="-1" dirty="0">
                <a:latin typeface="Arial"/>
              </a:endParaRPr>
            </a:p>
          </p:txBody>
        </p:sp>
      </p:grpSp>
      <p:grpSp>
        <p:nvGrpSpPr>
          <p:cNvPr id="375" name="Group 3"/>
          <p:cNvGrpSpPr/>
          <p:nvPr/>
        </p:nvGrpSpPr>
        <p:grpSpPr>
          <a:xfrm>
            <a:off x="4763520" y="1603800"/>
            <a:ext cx="2655360" cy="612000"/>
            <a:chOff x="4763520" y="1603800"/>
            <a:chExt cx="2655360" cy="612000"/>
          </a:xfrm>
        </p:grpSpPr>
        <p:sp>
          <p:nvSpPr>
            <p:cNvPr id="376" name="Freeform 31"/>
            <p:cNvSpPr/>
            <p:nvPr/>
          </p:nvSpPr>
          <p:spPr>
            <a:xfrm rot="16200000" flipH="1" flipV="1">
              <a:off x="4763160" y="1699920"/>
              <a:ext cx="467640" cy="467640"/>
            </a:xfrm>
            <a:custGeom>
              <a:avLst/>
              <a:gdLst/>
              <a:ahLst/>
              <a:cxnLst/>
              <a:rect l="l" t="t" r="r" b="b"/>
              <a:pathLst>
                <a:path w="1460500" h="1460500">
                  <a:moveTo>
                    <a:pt x="1460500" y="1460500"/>
                  </a:moveTo>
                  <a:lnTo>
                    <a:pt x="0" y="1460500"/>
                  </a:lnTo>
                  <a:lnTo>
                    <a:pt x="0" y="0"/>
                  </a:lnTo>
                  <a:lnTo>
                    <a:pt x="1460500" y="0"/>
                  </a:lnTo>
                  <a:lnTo>
                    <a:pt x="1460500" y="1460500"/>
                  </a:lnTo>
                  <a:close/>
                </a:path>
              </a:pathLst>
            </a:custGeom>
            <a:blipFill rotWithShape="0">
              <a:blip r:embed="rId5"/>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77" name="TextBox 16"/>
            <p:cNvSpPr/>
            <p:nvPr/>
          </p:nvSpPr>
          <p:spPr>
            <a:xfrm>
              <a:off x="5450040" y="1603800"/>
              <a:ext cx="1968840" cy="612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4822"/>
                </a:lnSpc>
                <a:buNone/>
              </a:pPr>
              <a:r>
                <a:rPr lang="en-US" sz="3200" b="0" strike="noStrike" spc="-1">
                  <a:solidFill>
                    <a:srgbClr val="FFFFFF"/>
                  </a:solidFill>
                  <a:latin typeface="Blinker"/>
                  <a:ea typeface="Arial"/>
                </a:rPr>
                <a:t>Buyers</a:t>
              </a:r>
              <a:endParaRPr lang="en-GB" sz="3200" b="0" strike="noStrike" spc="-1">
                <a:latin typeface="Arial"/>
              </a:endParaRPr>
            </a:p>
          </p:txBody>
        </p:sp>
      </p:grpSp>
      <p:grpSp>
        <p:nvGrpSpPr>
          <p:cNvPr id="378" name="Group 4"/>
          <p:cNvGrpSpPr/>
          <p:nvPr/>
        </p:nvGrpSpPr>
        <p:grpSpPr>
          <a:xfrm>
            <a:off x="1012680" y="2817360"/>
            <a:ext cx="2972160" cy="266400"/>
            <a:chOff x="1012680" y="2817360"/>
            <a:chExt cx="2972160" cy="266400"/>
          </a:xfrm>
        </p:grpSpPr>
        <p:sp>
          <p:nvSpPr>
            <p:cNvPr id="379" name="Freeform 34"/>
            <p:cNvSpPr/>
            <p:nvPr/>
          </p:nvSpPr>
          <p:spPr>
            <a:xfrm>
              <a:off x="1012680" y="2842200"/>
              <a:ext cx="375840" cy="228600"/>
            </a:xfrm>
            <a:custGeom>
              <a:avLst/>
              <a:gdLst/>
              <a:ahLst/>
              <a:cxnLst/>
              <a:rect l="l" t="t" r="r" b="b"/>
              <a:pathLst>
                <a:path w="1003594" h="610938">
                  <a:moveTo>
                    <a:pt x="0" y="0"/>
                  </a:moveTo>
                  <a:lnTo>
                    <a:pt x="1003594" y="0"/>
                  </a:lnTo>
                  <a:lnTo>
                    <a:pt x="1003594" y="610938"/>
                  </a:lnTo>
                  <a:lnTo>
                    <a:pt x="0" y="610938"/>
                  </a:lnTo>
                  <a:lnTo>
                    <a:pt x="0" y="0"/>
                  </a:lnTo>
                  <a:close/>
                </a:path>
              </a:pathLst>
            </a:custGeom>
            <a:blipFill rotWithShape="0">
              <a:blip r:embed="rId6"/>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80" name="TextBox 17"/>
            <p:cNvSpPr/>
            <p:nvPr/>
          </p:nvSpPr>
          <p:spPr>
            <a:xfrm>
              <a:off x="1627560" y="2817360"/>
              <a:ext cx="2357280" cy="2664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nSpc>
                  <a:spcPts val="2100"/>
                </a:lnSpc>
                <a:buNone/>
              </a:pPr>
              <a:r>
                <a:rPr lang="en-US" sz="1500" b="1" strike="noStrike" spc="-1">
                  <a:solidFill>
                    <a:srgbClr val="14274A"/>
                  </a:solidFill>
                  <a:latin typeface="Blinker SemiBold"/>
                  <a:ea typeface="Arial"/>
                </a:rPr>
                <a:t>Publish verified offering.</a:t>
              </a:r>
              <a:endParaRPr lang="en-GB" sz="1500" b="0" strike="noStrike" spc="-1">
                <a:latin typeface="Arial"/>
              </a:endParaRPr>
            </a:p>
          </p:txBody>
        </p:sp>
      </p:grpSp>
      <p:sp>
        <p:nvSpPr>
          <p:cNvPr id="381" name="Freeform 36"/>
          <p:cNvSpPr/>
          <p:nvPr/>
        </p:nvSpPr>
        <p:spPr>
          <a:xfrm>
            <a:off x="1042200" y="3252960"/>
            <a:ext cx="316800" cy="316800"/>
          </a:xfrm>
          <a:custGeom>
            <a:avLst/>
            <a:gdLst/>
            <a:ahLst/>
            <a:cxnLst/>
            <a:rect l="l" t="t" r="r" b="b"/>
            <a:pathLst>
              <a:path w="634623" h="634623">
                <a:moveTo>
                  <a:pt x="0" y="0"/>
                </a:moveTo>
                <a:lnTo>
                  <a:pt x="634623" y="0"/>
                </a:lnTo>
                <a:lnTo>
                  <a:pt x="634623" y="634623"/>
                </a:lnTo>
                <a:lnTo>
                  <a:pt x="0" y="634623"/>
                </a:lnTo>
                <a:lnTo>
                  <a:pt x="0" y="0"/>
                </a:lnTo>
                <a:close/>
              </a:path>
            </a:pathLst>
          </a:custGeom>
          <a:blipFill rotWithShape="0">
            <a:blip r:embed="rId7"/>
            <a:srcRect/>
            <a:stretch/>
          </a:blipFill>
          <a:ln w="0">
            <a:noFill/>
          </a:ln>
        </p:spPr>
        <p:style>
          <a:lnRef idx="0">
            <a:scrgbClr r="0" g="0" b="0"/>
          </a:lnRef>
          <a:fillRef idx="0">
            <a:scrgbClr r="0" g="0" b="0"/>
          </a:fillRef>
          <a:effectRef idx="0">
            <a:scrgbClr r="0" g="0" b="0"/>
          </a:effectRef>
          <a:fontRef idx="minor"/>
        </p:style>
        <p:txBody>
          <a:bodyPr/>
          <a:lstStyle/>
          <a:p>
            <a:endParaRPr lang="en-GB"/>
          </a:p>
        </p:txBody>
      </p:sp>
      <p:grpSp>
        <p:nvGrpSpPr>
          <p:cNvPr id="382" name="Group 6"/>
          <p:cNvGrpSpPr/>
          <p:nvPr/>
        </p:nvGrpSpPr>
        <p:grpSpPr>
          <a:xfrm>
            <a:off x="1017360" y="3673800"/>
            <a:ext cx="3347280" cy="293760"/>
            <a:chOff x="1017360" y="3673800"/>
            <a:chExt cx="3347280" cy="293760"/>
          </a:xfrm>
        </p:grpSpPr>
        <p:sp>
          <p:nvSpPr>
            <p:cNvPr id="383" name="Freeform 37"/>
            <p:cNvSpPr/>
            <p:nvPr/>
          </p:nvSpPr>
          <p:spPr>
            <a:xfrm>
              <a:off x="1017360" y="3673800"/>
              <a:ext cx="366840" cy="293760"/>
            </a:xfrm>
            <a:custGeom>
              <a:avLst/>
              <a:gdLst/>
              <a:ahLst/>
              <a:cxnLst/>
              <a:rect l="l" t="t" r="r" b="b"/>
              <a:pathLst>
                <a:path w="979082" h="784490">
                  <a:moveTo>
                    <a:pt x="0" y="0"/>
                  </a:moveTo>
                  <a:lnTo>
                    <a:pt x="979082" y="0"/>
                  </a:lnTo>
                  <a:lnTo>
                    <a:pt x="979082" y="784490"/>
                  </a:lnTo>
                  <a:lnTo>
                    <a:pt x="0" y="784490"/>
                  </a:lnTo>
                  <a:lnTo>
                    <a:pt x="0" y="0"/>
                  </a:lnTo>
                  <a:close/>
                </a:path>
              </a:pathLst>
            </a:custGeom>
            <a:blipFill rotWithShape="0">
              <a:blip r:embed="rId8"/>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84" name="TextBox 35"/>
            <p:cNvSpPr/>
            <p:nvPr/>
          </p:nvSpPr>
          <p:spPr>
            <a:xfrm>
              <a:off x="1627560" y="3681720"/>
              <a:ext cx="2737080" cy="2664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nSpc>
                  <a:spcPts val="2100"/>
                </a:lnSpc>
                <a:buNone/>
              </a:pPr>
              <a:r>
                <a:rPr lang="en-US" sz="1500" b="1" strike="noStrike" spc="-1">
                  <a:solidFill>
                    <a:srgbClr val="14274A"/>
                  </a:solidFill>
                  <a:latin typeface="Blinker SemiBold"/>
                  <a:ea typeface="Arial"/>
                </a:rPr>
                <a:t>Increase visibility and outreach</a:t>
              </a:r>
              <a:endParaRPr lang="en-GB" sz="1500" b="0" strike="noStrike" spc="-1">
                <a:latin typeface="Arial"/>
              </a:endParaRPr>
            </a:p>
          </p:txBody>
        </p:sp>
      </p:grpSp>
      <p:grpSp>
        <p:nvGrpSpPr>
          <p:cNvPr id="385" name="Group 7"/>
          <p:cNvGrpSpPr/>
          <p:nvPr/>
        </p:nvGrpSpPr>
        <p:grpSpPr>
          <a:xfrm>
            <a:off x="4846320" y="2322000"/>
            <a:ext cx="3459600" cy="366840"/>
            <a:chOff x="4846320" y="2322000"/>
            <a:chExt cx="3459600" cy="366840"/>
          </a:xfrm>
        </p:grpSpPr>
        <p:sp>
          <p:nvSpPr>
            <p:cNvPr id="386" name="Freeform 39"/>
            <p:cNvSpPr/>
            <p:nvPr/>
          </p:nvSpPr>
          <p:spPr>
            <a:xfrm>
              <a:off x="4846320" y="2322000"/>
              <a:ext cx="366840" cy="366840"/>
            </a:xfrm>
            <a:custGeom>
              <a:avLst/>
              <a:gdLst/>
              <a:ahLst/>
              <a:cxnLst/>
              <a:rect l="l" t="t" r="r" b="b"/>
              <a:pathLst>
                <a:path w="979082" h="979082">
                  <a:moveTo>
                    <a:pt x="0" y="0"/>
                  </a:moveTo>
                  <a:lnTo>
                    <a:pt x="979082" y="0"/>
                  </a:lnTo>
                  <a:lnTo>
                    <a:pt x="979082" y="979082"/>
                  </a:lnTo>
                  <a:lnTo>
                    <a:pt x="0" y="979082"/>
                  </a:lnTo>
                  <a:lnTo>
                    <a:pt x="0" y="0"/>
                  </a:lnTo>
                  <a:close/>
                </a:path>
              </a:pathLst>
            </a:custGeom>
            <a:blipFill rotWithShape="0">
              <a:blip r:embed="rId9"/>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87" name="TextBox 40"/>
            <p:cNvSpPr/>
            <p:nvPr/>
          </p:nvSpPr>
          <p:spPr>
            <a:xfrm>
              <a:off x="5442480" y="2366280"/>
              <a:ext cx="2863440" cy="2664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nSpc>
                  <a:spcPts val="2100"/>
                </a:lnSpc>
                <a:buNone/>
              </a:pPr>
              <a:r>
                <a:rPr lang="en-US" sz="1500" b="1" strike="noStrike" spc="-1">
                  <a:solidFill>
                    <a:srgbClr val="14274A"/>
                  </a:solidFill>
                  <a:latin typeface="Blinker SemiBold"/>
                  <a:ea typeface="Arial"/>
                </a:rPr>
                <a:t>Single catalog of verified services</a:t>
              </a:r>
              <a:endParaRPr lang="en-GB" sz="1500" b="0" strike="noStrike" spc="-1">
                <a:latin typeface="Arial"/>
              </a:endParaRPr>
            </a:p>
          </p:txBody>
        </p:sp>
      </p:grpSp>
      <p:grpSp>
        <p:nvGrpSpPr>
          <p:cNvPr id="388" name="Group 10"/>
          <p:cNvGrpSpPr/>
          <p:nvPr/>
        </p:nvGrpSpPr>
        <p:grpSpPr>
          <a:xfrm>
            <a:off x="4870080" y="2827080"/>
            <a:ext cx="3434760" cy="353520"/>
            <a:chOff x="4870080" y="2827080"/>
            <a:chExt cx="3434760" cy="353520"/>
          </a:xfrm>
        </p:grpSpPr>
        <p:sp>
          <p:nvSpPr>
            <p:cNvPr id="389" name="Freeform 45"/>
            <p:cNvSpPr/>
            <p:nvPr/>
          </p:nvSpPr>
          <p:spPr>
            <a:xfrm>
              <a:off x="4870080" y="2827080"/>
              <a:ext cx="343080" cy="353520"/>
            </a:xfrm>
            <a:custGeom>
              <a:avLst/>
              <a:gdLst/>
              <a:ahLst/>
              <a:cxnLst/>
              <a:rect l="l" t="t" r="r" b="b"/>
              <a:pathLst>
                <a:path w="915769" h="944092">
                  <a:moveTo>
                    <a:pt x="0" y="0"/>
                  </a:moveTo>
                  <a:lnTo>
                    <a:pt x="915769" y="0"/>
                  </a:lnTo>
                  <a:lnTo>
                    <a:pt x="915769" y="944092"/>
                  </a:lnTo>
                  <a:lnTo>
                    <a:pt x="0" y="944092"/>
                  </a:lnTo>
                  <a:lnTo>
                    <a:pt x="0" y="0"/>
                  </a:lnTo>
                  <a:close/>
                </a:path>
              </a:pathLst>
            </a:custGeom>
            <a:blipFill rotWithShape="0">
              <a:blip r:embed="rId10"/>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90" name="TextBox 41"/>
            <p:cNvSpPr/>
            <p:nvPr/>
          </p:nvSpPr>
          <p:spPr>
            <a:xfrm>
              <a:off x="5442480" y="2864880"/>
              <a:ext cx="2862360" cy="2664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nSpc>
                  <a:spcPts val="2100"/>
                </a:lnSpc>
                <a:buNone/>
              </a:pPr>
              <a:r>
                <a:rPr lang="en-US" sz="1500" b="1" strike="noStrike" spc="-1">
                  <a:solidFill>
                    <a:srgbClr val="14274A"/>
                  </a:solidFill>
                  <a:latin typeface="Blinker SemiBold"/>
                  <a:ea typeface="Arial"/>
                </a:rPr>
                <a:t>Seamless discovery and experience</a:t>
              </a:r>
              <a:endParaRPr lang="en-GB" sz="1500" b="0" strike="noStrike" spc="-1">
                <a:latin typeface="Arial"/>
              </a:endParaRPr>
            </a:p>
          </p:txBody>
        </p:sp>
      </p:grpSp>
      <p:grpSp>
        <p:nvGrpSpPr>
          <p:cNvPr id="391" name="Group 11"/>
          <p:cNvGrpSpPr/>
          <p:nvPr/>
        </p:nvGrpSpPr>
        <p:grpSpPr>
          <a:xfrm>
            <a:off x="4858200" y="3275640"/>
            <a:ext cx="3446640" cy="366840"/>
            <a:chOff x="4858200" y="3275640"/>
            <a:chExt cx="3446640" cy="366840"/>
          </a:xfrm>
        </p:grpSpPr>
        <p:sp>
          <p:nvSpPr>
            <p:cNvPr id="392" name="Freeform 46"/>
            <p:cNvSpPr/>
            <p:nvPr/>
          </p:nvSpPr>
          <p:spPr>
            <a:xfrm>
              <a:off x="4858200" y="3275640"/>
              <a:ext cx="366840" cy="366840"/>
            </a:xfrm>
            <a:custGeom>
              <a:avLst/>
              <a:gdLst/>
              <a:ahLst/>
              <a:cxnLst/>
              <a:rect l="l" t="t" r="r" b="b"/>
              <a:pathLst>
                <a:path w="979082" h="979082">
                  <a:moveTo>
                    <a:pt x="0" y="0"/>
                  </a:moveTo>
                  <a:lnTo>
                    <a:pt x="979082" y="0"/>
                  </a:lnTo>
                  <a:lnTo>
                    <a:pt x="979082" y="979082"/>
                  </a:lnTo>
                  <a:lnTo>
                    <a:pt x="0" y="979082"/>
                  </a:lnTo>
                  <a:lnTo>
                    <a:pt x="0" y="0"/>
                  </a:lnTo>
                  <a:close/>
                </a:path>
              </a:pathLst>
            </a:custGeom>
            <a:blipFill rotWithShape="0">
              <a:blip r:embed="rId11"/>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93" name="TextBox 42"/>
            <p:cNvSpPr/>
            <p:nvPr/>
          </p:nvSpPr>
          <p:spPr>
            <a:xfrm>
              <a:off x="5442480" y="3319920"/>
              <a:ext cx="2862360" cy="2664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nSpc>
                  <a:spcPts val="2100"/>
                </a:lnSpc>
                <a:buNone/>
              </a:pPr>
              <a:r>
                <a:rPr lang="en-US" sz="1500" b="1" strike="noStrike" spc="-1">
                  <a:solidFill>
                    <a:srgbClr val="14274A"/>
                  </a:solidFill>
                  <a:latin typeface="Blinker SemiBold"/>
                  <a:ea typeface="Arial"/>
                </a:rPr>
                <a:t>Fast &amp; efficient purchase pathway</a:t>
              </a:r>
              <a:endParaRPr lang="en-GB" sz="1500" b="0" strike="noStrike" spc="-1">
                <a:latin typeface="Arial"/>
              </a:endParaRPr>
            </a:p>
          </p:txBody>
        </p:sp>
      </p:grpSp>
      <p:grpSp>
        <p:nvGrpSpPr>
          <p:cNvPr id="394" name="Group 12"/>
          <p:cNvGrpSpPr/>
          <p:nvPr/>
        </p:nvGrpSpPr>
        <p:grpSpPr>
          <a:xfrm>
            <a:off x="4881600" y="3780720"/>
            <a:ext cx="3423240" cy="362880"/>
            <a:chOff x="4881600" y="3780720"/>
            <a:chExt cx="3423240" cy="362880"/>
          </a:xfrm>
        </p:grpSpPr>
        <p:sp>
          <p:nvSpPr>
            <p:cNvPr id="395" name="Freeform 47"/>
            <p:cNvSpPr/>
            <p:nvPr/>
          </p:nvSpPr>
          <p:spPr>
            <a:xfrm>
              <a:off x="4881600" y="3780720"/>
              <a:ext cx="296280" cy="362880"/>
            </a:xfrm>
            <a:custGeom>
              <a:avLst/>
              <a:gdLst/>
              <a:ahLst/>
              <a:cxnLst/>
              <a:rect l="l" t="t" r="r" b="b"/>
              <a:pathLst>
                <a:path w="790692" h="968554">
                  <a:moveTo>
                    <a:pt x="0" y="0"/>
                  </a:moveTo>
                  <a:lnTo>
                    <a:pt x="790692" y="0"/>
                  </a:lnTo>
                  <a:lnTo>
                    <a:pt x="790692" y="968554"/>
                  </a:lnTo>
                  <a:lnTo>
                    <a:pt x="0" y="968554"/>
                  </a:lnTo>
                  <a:lnTo>
                    <a:pt x="0" y="0"/>
                  </a:lnTo>
                  <a:close/>
                </a:path>
              </a:pathLst>
            </a:custGeom>
            <a:blipFill rotWithShape="0">
              <a:blip r:embed="rId12"/>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96" name="TextBox 43"/>
            <p:cNvSpPr/>
            <p:nvPr/>
          </p:nvSpPr>
          <p:spPr>
            <a:xfrm>
              <a:off x="5442480" y="3822840"/>
              <a:ext cx="2862360" cy="2664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nSpc>
                  <a:spcPts val="2100"/>
                </a:lnSpc>
                <a:buNone/>
              </a:pPr>
              <a:r>
                <a:rPr lang="en-US" sz="1500" b="1" strike="noStrike" spc="-1">
                  <a:solidFill>
                    <a:srgbClr val="14274A"/>
                  </a:solidFill>
                  <a:latin typeface="Blinker SemiBold"/>
                  <a:ea typeface="Arial"/>
                </a:rPr>
                <a:t>Safe and trustful data services</a:t>
              </a:r>
              <a:endParaRPr lang="en-GB" sz="1500" b="0" strike="noStrike" spc="-1">
                <a:latin typeface="Arial"/>
              </a:endParaRPr>
            </a:p>
          </p:txBody>
        </p:sp>
      </p:grpSp>
      <p:sp>
        <p:nvSpPr>
          <p:cNvPr id="397" name="Freeform 48">
            <a:hlinkClick r:id="rId13"/>
          </p:cNvPr>
          <p:cNvSpPr/>
          <p:nvPr/>
        </p:nvSpPr>
        <p:spPr>
          <a:xfrm>
            <a:off x="7475040" y="4654440"/>
            <a:ext cx="226440" cy="226440"/>
          </a:xfrm>
          <a:custGeom>
            <a:avLst/>
            <a:gdLst/>
            <a:ahLst/>
            <a:cxnLst/>
            <a:rect l="l" t="t" r="r" b="b"/>
            <a:pathLst>
              <a:path w="453538" h="453538">
                <a:moveTo>
                  <a:pt x="0" y="0"/>
                </a:moveTo>
                <a:lnTo>
                  <a:pt x="453538" y="0"/>
                </a:lnTo>
                <a:lnTo>
                  <a:pt x="453538" y="453538"/>
                </a:lnTo>
                <a:lnTo>
                  <a:pt x="0" y="453538"/>
                </a:lnTo>
                <a:lnTo>
                  <a:pt x="0" y="0"/>
                </a:lnTo>
                <a:close/>
              </a:path>
            </a:pathLst>
          </a:custGeom>
          <a:blipFill rotWithShape="0">
            <a:blip r:embed="rId14"/>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98" name="Freeform 49">
            <a:hlinkClick r:id="rId15"/>
          </p:cNvPr>
          <p:cNvSpPr/>
          <p:nvPr/>
        </p:nvSpPr>
        <p:spPr>
          <a:xfrm>
            <a:off x="7779600" y="4654440"/>
            <a:ext cx="226440" cy="226440"/>
          </a:xfrm>
          <a:custGeom>
            <a:avLst/>
            <a:gdLst/>
            <a:ahLst/>
            <a:cxnLst/>
            <a:rect l="l" t="t" r="r" b="b"/>
            <a:pathLst>
              <a:path w="453538" h="453538">
                <a:moveTo>
                  <a:pt x="0" y="0"/>
                </a:moveTo>
                <a:lnTo>
                  <a:pt x="453538" y="0"/>
                </a:lnTo>
                <a:lnTo>
                  <a:pt x="453538" y="453538"/>
                </a:lnTo>
                <a:lnTo>
                  <a:pt x="0" y="453538"/>
                </a:lnTo>
                <a:lnTo>
                  <a:pt x="0" y="0"/>
                </a:lnTo>
                <a:close/>
              </a:path>
            </a:pathLst>
          </a:custGeom>
          <a:blipFill rotWithShape="0">
            <a:blip r:embed="rId16"/>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399" name="AutoShape 7"/>
          <p:cNvSpPr/>
          <p:nvPr/>
        </p:nvSpPr>
        <p:spPr>
          <a:xfrm flipV="1">
            <a:off x="8169480" y="4654440"/>
            <a:ext cx="360" cy="226800"/>
          </a:xfrm>
          <a:prstGeom prst="line">
            <a:avLst/>
          </a:prstGeom>
          <a:ln w="28575">
            <a:solidFill>
              <a:srgbClr val="FFFFFF"/>
            </a:solidFill>
            <a:round/>
          </a:ln>
        </p:spPr>
        <p:style>
          <a:lnRef idx="0">
            <a:scrgbClr r="0" g="0" b="0"/>
          </a:lnRef>
          <a:fillRef idx="0">
            <a:scrgbClr r="0" g="0" b="0"/>
          </a:fillRef>
          <a:effectRef idx="0">
            <a:scrgbClr r="0" g="0" b="0"/>
          </a:effectRef>
          <a:fontRef idx="minor"/>
        </p:style>
        <p:txBody>
          <a:bodyPr/>
          <a:lstStyle/>
          <a:p>
            <a:endParaRPr lang="en-GB"/>
          </a:p>
        </p:txBody>
      </p:sp>
      <p:sp>
        <p:nvSpPr>
          <p:cNvPr id="400" name="Freeform 50"/>
          <p:cNvSpPr/>
          <p:nvPr/>
        </p:nvSpPr>
        <p:spPr>
          <a:xfrm>
            <a:off x="1042200" y="4108320"/>
            <a:ext cx="299160" cy="299160"/>
          </a:xfrm>
          <a:custGeom>
            <a:avLst/>
            <a:gdLst/>
            <a:ahLst/>
            <a:cxnLst/>
            <a:rect l="l" t="t" r="r" b="b"/>
            <a:pathLst>
              <a:path w="598984" h="598984">
                <a:moveTo>
                  <a:pt x="0" y="0"/>
                </a:moveTo>
                <a:lnTo>
                  <a:pt x="598984" y="0"/>
                </a:lnTo>
                <a:lnTo>
                  <a:pt x="598984" y="598984"/>
                </a:lnTo>
                <a:lnTo>
                  <a:pt x="0" y="598984"/>
                </a:lnTo>
                <a:lnTo>
                  <a:pt x="0" y="0"/>
                </a:lnTo>
                <a:close/>
              </a:path>
            </a:pathLst>
          </a:custGeom>
          <a:blipFill rotWithShape="0">
            <a:blip r:embed="rId17"/>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401" name="TextBox 44"/>
          <p:cNvSpPr/>
          <p:nvPr/>
        </p:nvSpPr>
        <p:spPr>
          <a:xfrm>
            <a:off x="1622880" y="4110480"/>
            <a:ext cx="2737080" cy="2664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nSpc>
                <a:spcPts val="2100"/>
              </a:lnSpc>
              <a:buNone/>
            </a:pPr>
            <a:r>
              <a:rPr lang="en-US" sz="1500" b="1" strike="noStrike" spc="-1">
                <a:solidFill>
                  <a:srgbClr val="14274A"/>
                </a:solidFill>
                <a:latin typeface="Blinker SemiBold"/>
                <a:ea typeface="Arial"/>
              </a:rPr>
              <a:t>Capability to go to the market</a:t>
            </a:r>
            <a:endParaRPr lang="en-GB" sz="1500" b="0" strike="noStrike" spc="-1">
              <a:latin typeface="Arial"/>
            </a:endParaRPr>
          </a:p>
        </p:txBody>
      </p:sp>
      <p:sp>
        <p:nvSpPr>
          <p:cNvPr id="402" name="TextBox 45"/>
          <p:cNvSpPr/>
          <p:nvPr/>
        </p:nvSpPr>
        <p:spPr>
          <a:xfrm>
            <a:off x="920880" y="4668840"/>
            <a:ext cx="2997576" cy="163891"/>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a:lnSpc>
                <a:spcPts val="1400"/>
              </a:lnSpc>
              <a:buNone/>
            </a:pPr>
            <a:r>
              <a:rPr lang="en-US" sz="1000" b="0" strike="noStrike" spc="-1" dirty="0">
                <a:solidFill>
                  <a:srgbClr val="FFFFFF"/>
                </a:solidFill>
                <a:latin typeface="Blinker"/>
                <a:ea typeface="Arial"/>
              </a:rPr>
              <a:t>Cloud &amp; Edge services you can trust</a:t>
            </a:r>
            <a:endParaRPr lang="en-GB" sz="1000" b="0" strike="noStrike" spc="-1" dirty="0">
              <a:latin typeface="Arial"/>
            </a:endParaRPr>
          </a:p>
        </p:txBody>
      </p:sp>
      <p:sp>
        <p:nvSpPr>
          <p:cNvPr id="403" name="TextBox 46"/>
          <p:cNvSpPr/>
          <p:nvPr/>
        </p:nvSpPr>
        <p:spPr>
          <a:xfrm>
            <a:off x="514440" y="415080"/>
            <a:ext cx="1347124" cy="163891"/>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a:lnSpc>
                <a:spcPts val="1400"/>
              </a:lnSpc>
              <a:buNone/>
            </a:pPr>
            <a:r>
              <a:rPr lang="en-US" sz="1000" b="0" strike="noStrike" spc="-1" dirty="0">
                <a:solidFill>
                  <a:srgbClr val="FFFFFF"/>
                </a:solidFill>
                <a:latin typeface="Blinker"/>
                <a:ea typeface="Arial"/>
              </a:rPr>
              <a:t>Benefits &amp; Roadmap</a:t>
            </a:r>
            <a:endParaRPr lang="en-GB" sz="1000" b="0" strike="noStrike" spc="-1" dirty="0">
              <a:latin typeface="Arial"/>
            </a:endParaRPr>
          </a:p>
        </p:txBody>
      </p:sp>
      <p:sp>
        <p:nvSpPr>
          <p:cNvPr id="404" name="TextBox 49"/>
          <p:cNvSpPr/>
          <p:nvPr/>
        </p:nvSpPr>
        <p:spPr>
          <a:xfrm>
            <a:off x="2158200" y="783000"/>
            <a:ext cx="5174640" cy="612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4822"/>
              </a:lnSpc>
              <a:buNone/>
            </a:pPr>
            <a:r>
              <a:rPr lang="en-US" sz="3440" b="1" strike="noStrike" spc="-1" dirty="0">
                <a:solidFill>
                  <a:srgbClr val="FFFFFF"/>
                </a:solidFill>
                <a:latin typeface="Blinker SemiBold"/>
                <a:ea typeface="Arial"/>
              </a:rPr>
              <a:t>Marketplace Advantages</a:t>
            </a:r>
            <a:endParaRPr lang="en-GB" sz="3440" b="0" strike="noStrike" spc="-1" dirty="0">
              <a:latin typeface="Arial"/>
            </a:endParaRPr>
          </a:p>
        </p:txBody>
      </p:sp>
      <p:sp>
        <p:nvSpPr>
          <p:cNvPr id="405" name="TextBox 50"/>
          <p:cNvSpPr/>
          <p:nvPr/>
        </p:nvSpPr>
        <p:spPr>
          <a:xfrm>
            <a:off x="3573360" y="613800"/>
            <a:ext cx="2344320" cy="239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1891"/>
              </a:lnSpc>
              <a:buNone/>
            </a:pPr>
            <a:r>
              <a:rPr lang="en-US" sz="1350" b="1" strike="noStrike" spc="-1">
                <a:solidFill>
                  <a:srgbClr val="14274A"/>
                </a:solidFill>
                <a:latin typeface="Blinker SemiBold"/>
                <a:ea typeface="Arial"/>
              </a:rPr>
              <a:t>Matching Supply &amp; Demand</a:t>
            </a:r>
            <a:endParaRPr lang="en-GB" sz="1350" b="0" strike="noStrike" spc="-1">
              <a:latin typeface="Arial"/>
            </a:endParaRPr>
          </a:p>
        </p:txBody>
      </p:sp>
      <p:sp>
        <p:nvSpPr>
          <p:cNvPr id="406" name="TextBox 53"/>
          <p:cNvSpPr/>
          <p:nvPr/>
        </p:nvSpPr>
        <p:spPr>
          <a:xfrm>
            <a:off x="1627560" y="3264120"/>
            <a:ext cx="3389040" cy="2664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nSpc>
                <a:spcPts val="2100"/>
              </a:lnSpc>
              <a:buNone/>
            </a:pPr>
            <a:r>
              <a:rPr lang="en-US" sz="1500" b="1" strike="noStrike" spc="-1">
                <a:solidFill>
                  <a:srgbClr val="14274A"/>
                </a:solidFill>
                <a:latin typeface="Blinker SemiBold"/>
                <a:ea typeface="Arial"/>
              </a:rPr>
              <a:t>Compiled services to match demand</a:t>
            </a:r>
            <a:endParaRPr lang="en-GB" sz="1500" b="0" strike="noStrike" spc="-1">
              <a:latin typeface="Arial"/>
            </a:endParaRPr>
          </a:p>
        </p:txBody>
      </p:sp>
      <p:sp>
        <p:nvSpPr>
          <p:cNvPr id="407" name="TextBox 54"/>
          <p:cNvSpPr/>
          <p:nvPr/>
        </p:nvSpPr>
        <p:spPr>
          <a:xfrm>
            <a:off x="6162840" y="4668840"/>
            <a:ext cx="1170360" cy="1774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1400"/>
              </a:lnSpc>
              <a:buNone/>
            </a:pPr>
            <a:r>
              <a:rPr lang="en-US" sz="1000" b="0" u="sng" strike="noStrike" spc="-1">
                <a:solidFill>
                  <a:srgbClr val="2D58A7"/>
                </a:solidFill>
                <a:uFillTx/>
                <a:latin typeface="Blinker"/>
                <a:ea typeface="Arial"/>
                <a:hlinkClick r:id="rId18"/>
              </a:rPr>
              <a:t>dome-marketplace.eu</a:t>
            </a:r>
            <a:endParaRPr lang="en-GB" sz="1000" b="0" strike="noStrike" spc="-1">
              <a:latin typeface="Arial"/>
            </a:endParaRPr>
          </a:p>
        </p:txBody>
      </p:sp>
      <p:grpSp>
        <p:nvGrpSpPr>
          <p:cNvPr id="408" name="Group 21"/>
          <p:cNvGrpSpPr/>
          <p:nvPr/>
        </p:nvGrpSpPr>
        <p:grpSpPr>
          <a:xfrm>
            <a:off x="7651080" y="333000"/>
            <a:ext cx="978120" cy="335160"/>
            <a:chOff x="7651080" y="333000"/>
            <a:chExt cx="978120" cy="335160"/>
          </a:xfrm>
        </p:grpSpPr>
        <p:sp>
          <p:nvSpPr>
            <p:cNvPr id="409" name="TextBox 55"/>
            <p:cNvSpPr/>
            <p:nvPr/>
          </p:nvSpPr>
          <p:spPr>
            <a:xfrm>
              <a:off x="7904160" y="333000"/>
              <a:ext cx="725040" cy="335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2642"/>
                </a:lnSpc>
                <a:buNone/>
              </a:pPr>
              <a:r>
                <a:rPr lang="en-US" sz="1890" b="1" strike="noStrike" spc="-1" dirty="0">
                  <a:solidFill>
                    <a:srgbClr val="FFFFFF"/>
                  </a:solidFill>
                  <a:latin typeface="Blinker SemiBold"/>
                  <a:ea typeface="Arial"/>
                </a:rPr>
                <a:t>DOME</a:t>
              </a:r>
              <a:endParaRPr lang="en-GB" sz="1890" b="0" strike="noStrike" spc="-1" dirty="0">
                <a:latin typeface="Arial"/>
              </a:endParaRPr>
            </a:p>
          </p:txBody>
        </p:sp>
        <p:sp>
          <p:nvSpPr>
            <p:cNvPr id="410" name="Freeform 51"/>
            <p:cNvSpPr/>
            <p:nvPr/>
          </p:nvSpPr>
          <p:spPr>
            <a:xfrm>
              <a:off x="7651080" y="388800"/>
              <a:ext cx="251640" cy="215640"/>
            </a:xfrm>
            <a:custGeom>
              <a:avLst/>
              <a:gdLst/>
              <a:ahLst/>
              <a:cxnLst/>
              <a:rect l="l" t="t" r="r" b="b"/>
              <a:pathLst>
                <a:path w="529684" h="472863">
                  <a:moveTo>
                    <a:pt x="0" y="0"/>
                  </a:moveTo>
                  <a:lnTo>
                    <a:pt x="529684" y="0"/>
                  </a:lnTo>
                  <a:lnTo>
                    <a:pt x="529684" y="472863"/>
                  </a:lnTo>
                  <a:lnTo>
                    <a:pt x="0" y="472863"/>
                  </a:lnTo>
                  <a:lnTo>
                    <a:pt x="0" y="0"/>
                  </a:lnTo>
                  <a:close/>
                </a:path>
              </a:pathLst>
            </a:custGeom>
            <a:blipFill rotWithShape="0">
              <a:blip r:embed="rId3"/>
              <a:srcRect/>
              <a:stretch/>
            </a:blipFill>
            <a:ln w="0">
              <a:noFill/>
            </a:ln>
          </p:spPr>
          <p:style>
            <a:lnRef idx="0">
              <a:scrgbClr r="0" g="0" b="0"/>
            </a:lnRef>
            <a:fillRef idx="0">
              <a:scrgbClr r="0" g="0" b="0"/>
            </a:fillRef>
            <a:effectRef idx="0">
              <a:scrgbClr r="0" g="0" b="0"/>
            </a:effectRef>
            <a:fontRef idx="minor"/>
          </p:style>
          <p:txBody>
            <a:bodyPr/>
            <a:lstStyle/>
            <a:p>
              <a:endParaRPr lang="en-GB"/>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Freeform 29"/>
          <p:cNvSpPr/>
          <p:nvPr/>
        </p:nvSpPr>
        <p:spPr>
          <a:xfrm flipV="1">
            <a:off x="0" y="-720"/>
            <a:ext cx="18725760" cy="5143320"/>
          </a:xfrm>
          <a:custGeom>
            <a:avLst/>
            <a:gdLst/>
            <a:ahLst/>
            <a:cxnLst/>
            <a:rect l="l" t="t" r="r" b="b"/>
            <a:pathLst>
              <a:path w="37452300" h="10287000">
                <a:moveTo>
                  <a:pt x="0" y="10287000"/>
                </a:moveTo>
                <a:lnTo>
                  <a:pt x="37452300" y="10287000"/>
                </a:lnTo>
                <a:lnTo>
                  <a:pt x="37452300" y="0"/>
                </a:lnTo>
                <a:lnTo>
                  <a:pt x="0" y="0"/>
                </a:lnTo>
                <a:lnTo>
                  <a:pt x="0" y="10287000"/>
                </a:lnTo>
                <a:close/>
              </a:path>
            </a:pathLst>
          </a:custGeom>
          <a:blipFill rotWithShape="0">
            <a:blip r:embed="rId2"/>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412" name="Freeform 30"/>
          <p:cNvSpPr/>
          <p:nvPr/>
        </p:nvSpPr>
        <p:spPr>
          <a:xfrm>
            <a:off x="514440" y="4629240"/>
            <a:ext cx="310680" cy="277200"/>
          </a:xfrm>
          <a:custGeom>
            <a:avLst/>
            <a:gdLst/>
            <a:ahLst/>
            <a:cxnLst/>
            <a:rect l="l" t="t" r="r" b="b"/>
            <a:pathLst>
              <a:path w="621825" h="555120">
                <a:moveTo>
                  <a:pt x="0" y="0"/>
                </a:moveTo>
                <a:lnTo>
                  <a:pt x="621825" y="0"/>
                </a:lnTo>
                <a:lnTo>
                  <a:pt x="621825" y="555120"/>
                </a:lnTo>
                <a:lnTo>
                  <a:pt x="0" y="555120"/>
                </a:lnTo>
                <a:lnTo>
                  <a:pt x="0" y="0"/>
                </a:lnTo>
                <a:close/>
              </a:path>
            </a:pathLst>
          </a:custGeom>
          <a:blipFill rotWithShape="0">
            <a:blip r:embed="rId3"/>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413" name="AutoShape 5"/>
          <p:cNvSpPr/>
          <p:nvPr/>
        </p:nvSpPr>
        <p:spPr>
          <a:xfrm flipH="1">
            <a:off x="3710880" y="1522800"/>
            <a:ext cx="1721880" cy="360"/>
          </a:xfrm>
          <a:prstGeom prst="line">
            <a:avLst/>
          </a:prstGeom>
          <a:ln w="12700">
            <a:solidFill>
              <a:srgbClr val="FFFFFF"/>
            </a:solidFill>
            <a:round/>
          </a:ln>
        </p:spPr>
        <p:style>
          <a:lnRef idx="0">
            <a:scrgbClr r="0" g="0" b="0"/>
          </a:lnRef>
          <a:fillRef idx="0">
            <a:scrgbClr r="0" g="0" b="0"/>
          </a:fillRef>
          <a:effectRef idx="0">
            <a:scrgbClr r="0" g="0" b="0"/>
          </a:effectRef>
          <a:fontRef idx="minor"/>
        </p:style>
        <p:txBody>
          <a:bodyPr/>
          <a:lstStyle/>
          <a:p>
            <a:endParaRPr lang="en-GB"/>
          </a:p>
        </p:txBody>
      </p:sp>
      <p:sp>
        <p:nvSpPr>
          <p:cNvPr id="414" name="Freeform 32"/>
          <p:cNvSpPr/>
          <p:nvPr/>
        </p:nvSpPr>
        <p:spPr>
          <a:xfrm>
            <a:off x="924840" y="1921320"/>
            <a:ext cx="2000520" cy="480600"/>
          </a:xfrm>
          <a:custGeom>
            <a:avLst/>
            <a:gdLst/>
            <a:ahLst/>
            <a:cxnLst/>
            <a:rect l="l" t="t" r="r" b="b"/>
            <a:pathLst>
              <a:path w="1053928" h="253373">
                <a:moveTo>
                  <a:pt x="98669" y="0"/>
                </a:moveTo>
                <a:lnTo>
                  <a:pt x="955259" y="0"/>
                </a:lnTo>
                <a:cubicBezTo>
                  <a:pt x="981428" y="0"/>
                  <a:pt x="1006525" y="10395"/>
                  <a:pt x="1025029" y="28900"/>
                </a:cubicBezTo>
                <a:cubicBezTo>
                  <a:pt x="1043533" y="47404"/>
                  <a:pt x="1053928" y="72500"/>
                  <a:pt x="1053928" y="98669"/>
                </a:cubicBezTo>
                <a:lnTo>
                  <a:pt x="1053928" y="154704"/>
                </a:lnTo>
                <a:cubicBezTo>
                  <a:pt x="1053928" y="180872"/>
                  <a:pt x="1043533" y="205969"/>
                  <a:pt x="1025029" y="224473"/>
                </a:cubicBezTo>
                <a:cubicBezTo>
                  <a:pt x="1006525" y="242977"/>
                  <a:pt x="981428" y="253373"/>
                  <a:pt x="955259" y="253373"/>
                </a:cubicBezTo>
                <a:lnTo>
                  <a:pt x="98669" y="253373"/>
                </a:lnTo>
                <a:cubicBezTo>
                  <a:pt x="72500" y="253373"/>
                  <a:pt x="47404" y="242977"/>
                  <a:pt x="28900" y="224473"/>
                </a:cubicBezTo>
                <a:cubicBezTo>
                  <a:pt x="10395" y="205969"/>
                  <a:pt x="0" y="180872"/>
                  <a:pt x="0" y="154704"/>
                </a:cubicBezTo>
                <a:lnTo>
                  <a:pt x="0" y="98669"/>
                </a:lnTo>
                <a:cubicBezTo>
                  <a:pt x="0" y="72500"/>
                  <a:pt x="10395" y="47404"/>
                  <a:pt x="28900" y="28900"/>
                </a:cubicBezTo>
                <a:cubicBezTo>
                  <a:pt x="47404" y="10395"/>
                  <a:pt x="72500" y="0"/>
                  <a:pt x="98669" y="0"/>
                </a:cubicBezTo>
                <a:close/>
              </a:path>
            </a:pathLst>
          </a:custGeom>
          <a:solidFill>
            <a:srgbClr val="00ADD3"/>
          </a:solidFill>
          <a:ln w="0">
            <a:noFill/>
          </a:ln>
        </p:spPr>
        <p:style>
          <a:lnRef idx="0">
            <a:scrgbClr r="0" g="0" b="0"/>
          </a:lnRef>
          <a:fillRef idx="0">
            <a:scrgbClr r="0" g="0" b="0"/>
          </a:fillRef>
          <a:effectRef idx="0">
            <a:scrgbClr r="0" g="0" b="0"/>
          </a:effectRef>
          <a:fontRef idx="minor"/>
        </p:style>
        <p:txBody>
          <a:bodyPr/>
          <a:lstStyle/>
          <a:p>
            <a:endParaRPr lang="en-GB"/>
          </a:p>
        </p:txBody>
      </p:sp>
      <p:sp>
        <p:nvSpPr>
          <p:cNvPr id="415" name="TextBox 33"/>
          <p:cNvSpPr/>
          <p:nvPr/>
        </p:nvSpPr>
        <p:spPr>
          <a:xfrm>
            <a:off x="924840" y="1864800"/>
            <a:ext cx="2000520" cy="570960"/>
          </a:xfrm>
          <a:prstGeom prst="rect">
            <a:avLst/>
          </a:prstGeom>
          <a:noFill/>
          <a:ln w="0">
            <a:noFill/>
          </a:ln>
        </p:spPr>
        <p:style>
          <a:lnRef idx="0">
            <a:scrgbClr r="0" g="0" b="0"/>
          </a:lnRef>
          <a:fillRef idx="0">
            <a:scrgbClr r="0" g="0" b="0"/>
          </a:fillRef>
          <a:effectRef idx="0">
            <a:scrgbClr r="0" g="0" b="0"/>
          </a:effectRef>
          <a:fontRef idx="minor"/>
        </p:style>
        <p:txBody>
          <a:bodyPr lIns="25560" tIns="25560" rIns="25560" bIns="25560" anchor="ctr">
            <a:noAutofit/>
          </a:bodyPr>
          <a:lstStyle/>
          <a:p>
            <a:pPr algn="ctr">
              <a:lnSpc>
                <a:spcPts val="1400"/>
              </a:lnSpc>
              <a:buNone/>
            </a:pPr>
            <a:r>
              <a:rPr lang="en-US" sz="1000" b="0" strike="noStrike" spc="-1" dirty="0">
                <a:solidFill>
                  <a:srgbClr val="FFFFFF"/>
                </a:solidFill>
                <a:latin typeface="Blinker"/>
                <a:ea typeface="Arial"/>
              </a:rPr>
              <a:t>July 4th 2024 </a:t>
            </a:r>
            <a:endParaRPr lang="en-GB" sz="1000" b="0" strike="noStrike" spc="-1" dirty="0">
              <a:latin typeface="Arial"/>
            </a:endParaRPr>
          </a:p>
          <a:p>
            <a:pPr algn="ctr">
              <a:lnSpc>
                <a:spcPts val="2100"/>
              </a:lnSpc>
              <a:buNone/>
            </a:pPr>
            <a:r>
              <a:rPr lang="en-US" sz="1500" b="0" strike="noStrike" spc="-1" dirty="0">
                <a:solidFill>
                  <a:srgbClr val="FFFFFF"/>
                </a:solidFill>
                <a:latin typeface="Blinker"/>
                <a:ea typeface="Arial"/>
              </a:rPr>
              <a:t>1.0 Catalogue</a:t>
            </a:r>
            <a:endParaRPr lang="en-GB" sz="1500" b="0" strike="noStrike" spc="-1" dirty="0">
              <a:latin typeface="Arial"/>
            </a:endParaRPr>
          </a:p>
        </p:txBody>
      </p:sp>
      <p:sp>
        <p:nvSpPr>
          <p:cNvPr id="416" name="Freeform 33"/>
          <p:cNvSpPr/>
          <p:nvPr/>
        </p:nvSpPr>
        <p:spPr>
          <a:xfrm>
            <a:off x="3495240" y="1921320"/>
            <a:ext cx="2000520" cy="480600"/>
          </a:xfrm>
          <a:custGeom>
            <a:avLst/>
            <a:gdLst/>
            <a:ahLst/>
            <a:cxnLst/>
            <a:rect l="l" t="t" r="r" b="b"/>
            <a:pathLst>
              <a:path w="1053928" h="253373">
                <a:moveTo>
                  <a:pt x="98669" y="0"/>
                </a:moveTo>
                <a:lnTo>
                  <a:pt x="955259" y="0"/>
                </a:lnTo>
                <a:cubicBezTo>
                  <a:pt x="981428" y="0"/>
                  <a:pt x="1006525" y="10395"/>
                  <a:pt x="1025029" y="28900"/>
                </a:cubicBezTo>
                <a:cubicBezTo>
                  <a:pt x="1043533" y="47404"/>
                  <a:pt x="1053928" y="72500"/>
                  <a:pt x="1053928" y="98669"/>
                </a:cubicBezTo>
                <a:lnTo>
                  <a:pt x="1053928" y="154704"/>
                </a:lnTo>
                <a:cubicBezTo>
                  <a:pt x="1053928" y="180872"/>
                  <a:pt x="1043533" y="205969"/>
                  <a:pt x="1025029" y="224473"/>
                </a:cubicBezTo>
                <a:cubicBezTo>
                  <a:pt x="1006525" y="242977"/>
                  <a:pt x="981428" y="253373"/>
                  <a:pt x="955259" y="253373"/>
                </a:cubicBezTo>
                <a:lnTo>
                  <a:pt x="98669" y="253373"/>
                </a:lnTo>
                <a:cubicBezTo>
                  <a:pt x="72500" y="253373"/>
                  <a:pt x="47404" y="242977"/>
                  <a:pt x="28900" y="224473"/>
                </a:cubicBezTo>
                <a:cubicBezTo>
                  <a:pt x="10395" y="205969"/>
                  <a:pt x="0" y="180872"/>
                  <a:pt x="0" y="154704"/>
                </a:cubicBezTo>
                <a:lnTo>
                  <a:pt x="0" y="98669"/>
                </a:lnTo>
                <a:cubicBezTo>
                  <a:pt x="0" y="72500"/>
                  <a:pt x="10395" y="47404"/>
                  <a:pt x="28900" y="28900"/>
                </a:cubicBezTo>
                <a:cubicBezTo>
                  <a:pt x="47404" y="10395"/>
                  <a:pt x="72500" y="0"/>
                  <a:pt x="98669" y="0"/>
                </a:cubicBezTo>
                <a:close/>
              </a:path>
            </a:pathLst>
          </a:custGeom>
          <a:solidFill>
            <a:srgbClr val="2D58A7"/>
          </a:solidFill>
          <a:ln w="0">
            <a:noFill/>
          </a:ln>
        </p:spPr>
        <p:style>
          <a:lnRef idx="0">
            <a:scrgbClr r="0" g="0" b="0"/>
          </a:lnRef>
          <a:fillRef idx="0">
            <a:scrgbClr r="0" g="0" b="0"/>
          </a:fillRef>
          <a:effectRef idx="0">
            <a:scrgbClr r="0" g="0" b="0"/>
          </a:effectRef>
          <a:fontRef idx="minor"/>
        </p:style>
        <p:txBody>
          <a:bodyPr/>
          <a:lstStyle/>
          <a:p>
            <a:endParaRPr lang="en-GB"/>
          </a:p>
        </p:txBody>
      </p:sp>
      <p:sp>
        <p:nvSpPr>
          <p:cNvPr id="417" name="TextBox 34"/>
          <p:cNvSpPr/>
          <p:nvPr/>
        </p:nvSpPr>
        <p:spPr>
          <a:xfrm>
            <a:off x="3495240" y="1864800"/>
            <a:ext cx="2000520" cy="570960"/>
          </a:xfrm>
          <a:prstGeom prst="rect">
            <a:avLst/>
          </a:prstGeom>
          <a:noFill/>
          <a:ln w="0">
            <a:noFill/>
          </a:ln>
        </p:spPr>
        <p:style>
          <a:lnRef idx="0">
            <a:scrgbClr r="0" g="0" b="0"/>
          </a:lnRef>
          <a:fillRef idx="0">
            <a:scrgbClr r="0" g="0" b="0"/>
          </a:fillRef>
          <a:effectRef idx="0">
            <a:scrgbClr r="0" g="0" b="0"/>
          </a:effectRef>
          <a:fontRef idx="minor"/>
        </p:style>
        <p:txBody>
          <a:bodyPr lIns="25560" tIns="25560" rIns="25560" bIns="25560" anchor="ctr">
            <a:noAutofit/>
          </a:bodyPr>
          <a:lstStyle/>
          <a:p>
            <a:pPr algn="ctr">
              <a:lnSpc>
                <a:spcPts val="1400"/>
              </a:lnSpc>
              <a:buNone/>
            </a:pPr>
            <a:r>
              <a:rPr lang="en-US" sz="1000" b="0" strike="noStrike" spc="-1">
                <a:solidFill>
                  <a:srgbClr val="FFFFFF"/>
                </a:solidFill>
                <a:latin typeface="Blinker"/>
                <a:ea typeface="Arial"/>
              </a:rPr>
              <a:t>December 2024</a:t>
            </a:r>
            <a:endParaRPr lang="en-GB" sz="1000" b="0" strike="noStrike" spc="-1">
              <a:latin typeface="Arial"/>
            </a:endParaRPr>
          </a:p>
          <a:p>
            <a:pPr algn="ctr">
              <a:lnSpc>
                <a:spcPts val="2100"/>
              </a:lnSpc>
              <a:buNone/>
            </a:pPr>
            <a:r>
              <a:rPr lang="en-US" sz="1500" b="0" strike="noStrike" spc="-1">
                <a:solidFill>
                  <a:srgbClr val="FFFFFF"/>
                </a:solidFill>
                <a:latin typeface="Blinker"/>
                <a:ea typeface="Arial"/>
              </a:rPr>
              <a:t>1.1 Purchase</a:t>
            </a:r>
            <a:endParaRPr lang="en-GB" sz="1500" b="0" strike="noStrike" spc="-1">
              <a:latin typeface="Arial"/>
            </a:endParaRPr>
          </a:p>
        </p:txBody>
      </p:sp>
      <p:sp>
        <p:nvSpPr>
          <p:cNvPr id="418" name="Freeform 35"/>
          <p:cNvSpPr/>
          <p:nvPr/>
        </p:nvSpPr>
        <p:spPr>
          <a:xfrm>
            <a:off x="6067800" y="1921320"/>
            <a:ext cx="2000520" cy="480600"/>
          </a:xfrm>
          <a:custGeom>
            <a:avLst/>
            <a:gdLst/>
            <a:ahLst/>
            <a:cxnLst/>
            <a:rect l="l" t="t" r="r" b="b"/>
            <a:pathLst>
              <a:path w="1053928" h="253373">
                <a:moveTo>
                  <a:pt x="98669" y="0"/>
                </a:moveTo>
                <a:lnTo>
                  <a:pt x="955259" y="0"/>
                </a:lnTo>
                <a:cubicBezTo>
                  <a:pt x="981428" y="0"/>
                  <a:pt x="1006525" y="10395"/>
                  <a:pt x="1025029" y="28900"/>
                </a:cubicBezTo>
                <a:cubicBezTo>
                  <a:pt x="1043533" y="47404"/>
                  <a:pt x="1053928" y="72500"/>
                  <a:pt x="1053928" y="98669"/>
                </a:cubicBezTo>
                <a:lnTo>
                  <a:pt x="1053928" y="154704"/>
                </a:lnTo>
                <a:cubicBezTo>
                  <a:pt x="1053928" y="180872"/>
                  <a:pt x="1043533" y="205969"/>
                  <a:pt x="1025029" y="224473"/>
                </a:cubicBezTo>
                <a:cubicBezTo>
                  <a:pt x="1006525" y="242977"/>
                  <a:pt x="981428" y="253373"/>
                  <a:pt x="955259" y="253373"/>
                </a:cubicBezTo>
                <a:lnTo>
                  <a:pt x="98669" y="253373"/>
                </a:lnTo>
                <a:cubicBezTo>
                  <a:pt x="72500" y="253373"/>
                  <a:pt x="47404" y="242977"/>
                  <a:pt x="28900" y="224473"/>
                </a:cubicBezTo>
                <a:cubicBezTo>
                  <a:pt x="10395" y="205969"/>
                  <a:pt x="0" y="180872"/>
                  <a:pt x="0" y="154704"/>
                </a:cubicBezTo>
                <a:lnTo>
                  <a:pt x="0" y="98669"/>
                </a:lnTo>
                <a:cubicBezTo>
                  <a:pt x="0" y="72500"/>
                  <a:pt x="10395" y="47404"/>
                  <a:pt x="28900" y="28900"/>
                </a:cubicBezTo>
                <a:cubicBezTo>
                  <a:pt x="47404" y="10395"/>
                  <a:pt x="72500" y="0"/>
                  <a:pt x="98669" y="0"/>
                </a:cubicBezTo>
                <a:close/>
              </a:path>
            </a:pathLst>
          </a:custGeom>
          <a:solidFill>
            <a:srgbClr val="21418E"/>
          </a:solidFill>
          <a:ln w="0">
            <a:noFill/>
          </a:ln>
        </p:spPr>
        <p:style>
          <a:lnRef idx="0">
            <a:scrgbClr r="0" g="0" b="0"/>
          </a:lnRef>
          <a:fillRef idx="0">
            <a:scrgbClr r="0" g="0" b="0"/>
          </a:fillRef>
          <a:effectRef idx="0">
            <a:scrgbClr r="0" g="0" b="0"/>
          </a:effectRef>
          <a:fontRef idx="minor"/>
        </p:style>
        <p:txBody>
          <a:bodyPr/>
          <a:lstStyle/>
          <a:p>
            <a:endParaRPr lang="en-GB"/>
          </a:p>
        </p:txBody>
      </p:sp>
      <p:sp>
        <p:nvSpPr>
          <p:cNvPr id="419" name="TextBox 36"/>
          <p:cNvSpPr/>
          <p:nvPr/>
        </p:nvSpPr>
        <p:spPr>
          <a:xfrm>
            <a:off x="6067800" y="1864800"/>
            <a:ext cx="2000520" cy="570960"/>
          </a:xfrm>
          <a:prstGeom prst="rect">
            <a:avLst/>
          </a:prstGeom>
          <a:noFill/>
          <a:ln w="0">
            <a:noFill/>
          </a:ln>
        </p:spPr>
        <p:style>
          <a:lnRef idx="0">
            <a:scrgbClr r="0" g="0" b="0"/>
          </a:lnRef>
          <a:fillRef idx="0">
            <a:scrgbClr r="0" g="0" b="0"/>
          </a:fillRef>
          <a:effectRef idx="0">
            <a:scrgbClr r="0" g="0" b="0"/>
          </a:effectRef>
          <a:fontRef idx="minor"/>
        </p:style>
        <p:txBody>
          <a:bodyPr lIns="25560" tIns="25560" rIns="25560" bIns="25560" anchor="ctr">
            <a:noAutofit/>
          </a:bodyPr>
          <a:lstStyle/>
          <a:p>
            <a:pPr algn="ctr">
              <a:lnSpc>
                <a:spcPts val="1400"/>
              </a:lnSpc>
              <a:buNone/>
            </a:pPr>
            <a:r>
              <a:rPr lang="en-US" sz="1000" b="0" strike="noStrike" spc="-1">
                <a:solidFill>
                  <a:srgbClr val="FFFFFF"/>
                </a:solidFill>
                <a:latin typeface="Blinker"/>
                <a:ea typeface="Arial"/>
              </a:rPr>
              <a:t>December 2025</a:t>
            </a:r>
            <a:endParaRPr lang="en-GB" sz="1000" b="0" strike="noStrike" spc="-1">
              <a:latin typeface="Arial"/>
            </a:endParaRPr>
          </a:p>
          <a:p>
            <a:pPr algn="ctr">
              <a:lnSpc>
                <a:spcPts val="2100"/>
              </a:lnSpc>
              <a:buNone/>
            </a:pPr>
            <a:r>
              <a:rPr lang="en-US" sz="1500" b="0" strike="noStrike" spc="-1">
                <a:solidFill>
                  <a:srgbClr val="FFFFFF"/>
                </a:solidFill>
                <a:latin typeface="Blinker"/>
                <a:ea typeface="Arial"/>
              </a:rPr>
              <a:t>1.2 New features</a:t>
            </a:r>
            <a:endParaRPr lang="en-GB" sz="1500" b="0" strike="noStrike" spc="-1">
              <a:latin typeface="Arial"/>
            </a:endParaRPr>
          </a:p>
        </p:txBody>
      </p:sp>
      <p:sp>
        <p:nvSpPr>
          <p:cNvPr id="421" name="TextBox 39"/>
          <p:cNvSpPr/>
          <p:nvPr/>
        </p:nvSpPr>
        <p:spPr>
          <a:xfrm>
            <a:off x="514439" y="415080"/>
            <a:ext cx="1400737" cy="163891"/>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a:lnSpc>
                <a:spcPts val="1400"/>
              </a:lnSpc>
              <a:buNone/>
            </a:pPr>
            <a:r>
              <a:rPr lang="en-US" sz="1000" b="0" strike="noStrike" spc="-1" dirty="0">
                <a:solidFill>
                  <a:srgbClr val="FFFFFF"/>
                </a:solidFill>
                <a:latin typeface="Blinker"/>
                <a:ea typeface="Arial"/>
              </a:rPr>
              <a:t>Benefits &amp; Roadmap</a:t>
            </a:r>
            <a:endParaRPr lang="en-GB" sz="1000" b="0" strike="noStrike" spc="-1" dirty="0">
              <a:latin typeface="Arial"/>
            </a:endParaRPr>
          </a:p>
        </p:txBody>
      </p:sp>
      <p:sp>
        <p:nvSpPr>
          <p:cNvPr id="422" name="TextBox 47"/>
          <p:cNvSpPr/>
          <p:nvPr/>
        </p:nvSpPr>
        <p:spPr>
          <a:xfrm>
            <a:off x="2994840" y="796320"/>
            <a:ext cx="3169440" cy="612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4822"/>
              </a:lnSpc>
              <a:buNone/>
            </a:pPr>
            <a:r>
              <a:rPr lang="en-US" sz="3440" b="1" strike="noStrike" spc="-1">
                <a:solidFill>
                  <a:srgbClr val="FFFFFF"/>
                </a:solidFill>
                <a:latin typeface="Blinker SemiBold"/>
                <a:ea typeface="Arial"/>
              </a:rPr>
              <a:t>Roadmap</a:t>
            </a:r>
            <a:endParaRPr lang="en-GB" sz="3440" b="0" strike="noStrike" spc="-1">
              <a:latin typeface="Arial"/>
            </a:endParaRPr>
          </a:p>
        </p:txBody>
      </p:sp>
      <p:sp>
        <p:nvSpPr>
          <p:cNvPr id="423" name="TextBox 59"/>
          <p:cNvSpPr/>
          <p:nvPr/>
        </p:nvSpPr>
        <p:spPr>
          <a:xfrm>
            <a:off x="730080" y="2802600"/>
            <a:ext cx="2390400" cy="8888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marL="216000" lvl="1" indent="-108000">
              <a:lnSpc>
                <a:spcPts val="1400"/>
              </a:lnSpc>
              <a:buClr>
                <a:srgbClr val="000000"/>
              </a:buClr>
              <a:buFont typeface="Arial"/>
              <a:buChar char="•"/>
            </a:pPr>
            <a:r>
              <a:rPr lang="en-US" sz="1000" b="0" strike="noStrike" spc="-1" dirty="0">
                <a:solidFill>
                  <a:srgbClr val="000000"/>
                </a:solidFill>
                <a:latin typeface="Blinker"/>
                <a:ea typeface="Arial"/>
              </a:rPr>
              <a:t>Service Discovery</a:t>
            </a:r>
            <a:endParaRPr lang="en-GB" sz="1000" b="0" strike="noStrike" spc="-1" dirty="0">
              <a:latin typeface="Arial"/>
            </a:endParaRPr>
          </a:p>
          <a:p>
            <a:pPr marL="216000" lvl="1" indent="-108000">
              <a:lnSpc>
                <a:spcPts val="1400"/>
              </a:lnSpc>
              <a:buClr>
                <a:srgbClr val="000000"/>
              </a:buClr>
              <a:buFont typeface="Arial"/>
              <a:buChar char="•"/>
            </a:pPr>
            <a:r>
              <a:rPr lang="en-US" sz="1000" b="0" strike="noStrike" spc="-1" dirty="0">
                <a:solidFill>
                  <a:srgbClr val="000000"/>
                </a:solidFill>
                <a:latin typeface="Blinker"/>
                <a:ea typeface="Arial"/>
              </a:rPr>
              <a:t>Trusted services with Verified Credentials</a:t>
            </a:r>
            <a:endParaRPr lang="en-GB" sz="1000" b="0" strike="noStrike" spc="-1" dirty="0">
              <a:latin typeface="Arial"/>
            </a:endParaRPr>
          </a:p>
          <a:p>
            <a:pPr marL="216000" lvl="1" indent="-108000">
              <a:lnSpc>
                <a:spcPts val="1400"/>
              </a:lnSpc>
              <a:buClr>
                <a:srgbClr val="000000"/>
              </a:buClr>
              <a:buFont typeface="Arial"/>
              <a:buChar char="•"/>
            </a:pPr>
            <a:r>
              <a:rPr lang="en-US" sz="1000" b="0" strike="noStrike" spc="-1" dirty="0">
                <a:solidFill>
                  <a:srgbClr val="000000"/>
                </a:solidFill>
                <a:latin typeface="Blinker"/>
                <a:ea typeface="Arial"/>
              </a:rPr>
              <a:t>Offline contact  provider / customer</a:t>
            </a:r>
            <a:endParaRPr lang="en-GB" sz="1000" b="0" strike="noStrike" spc="-1" dirty="0">
              <a:latin typeface="Arial"/>
            </a:endParaRPr>
          </a:p>
          <a:p>
            <a:pPr marL="216000" lvl="1" indent="-108000">
              <a:lnSpc>
                <a:spcPts val="1400"/>
              </a:lnSpc>
              <a:buClr>
                <a:srgbClr val="000000"/>
              </a:buClr>
              <a:buFont typeface="Arial"/>
              <a:buChar char="•"/>
            </a:pPr>
            <a:r>
              <a:rPr lang="en-US" sz="1000" b="0" strike="noStrike" spc="-1" dirty="0">
                <a:solidFill>
                  <a:srgbClr val="000000"/>
                </a:solidFill>
                <a:latin typeface="Blinker"/>
                <a:ea typeface="Arial"/>
              </a:rPr>
              <a:t>Services publication is free</a:t>
            </a:r>
            <a:endParaRPr lang="en-GB" sz="1000" b="0" strike="noStrike" spc="-1" dirty="0">
              <a:latin typeface="Arial"/>
            </a:endParaRPr>
          </a:p>
          <a:p>
            <a:pPr marL="216000" lvl="1" indent="-108000">
              <a:lnSpc>
                <a:spcPts val="1400"/>
              </a:lnSpc>
              <a:buClr>
                <a:srgbClr val="000000"/>
              </a:buClr>
              <a:buFont typeface="Arial"/>
              <a:buChar char="•"/>
            </a:pPr>
            <a:r>
              <a:rPr lang="en-US" sz="1000" spc="-1" dirty="0">
                <a:solidFill>
                  <a:srgbClr val="000000"/>
                </a:solidFill>
                <a:latin typeface="Blinker"/>
              </a:rPr>
              <a:t>Free for both Sellers and Buyers</a:t>
            </a:r>
            <a:endParaRPr lang="en-GB" sz="1000" b="0" strike="noStrike" spc="-1" dirty="0">
              <a:latin typeface="Arial"/>
            </a:endParaRPr>
          </a:p>
        </p:txBody>
      </p:sp>
      <p:sp>
        <p:nvSpPr>
          <p:cNvPr id="424" name="TextBox 60"/>
          <p:cNvSpPr/>
          <p:nvPr/>
        </p:nvSpPr>
        <p:spPr>
          <a:xfrm>
            <a:off x="3398040" y="2802600"/>
            <a:ext cx="2195280" cy="10666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marL="216000" lvl="1" indent="-108000">
              <a:lnSpc>
                <a:spcPts val="1400"/>
              </a:lnSpc>
              <a:buClr>
                <a:srgbClr val="000000"/>
              </a:buClr>
              <a:buFont typeface="Arial"/>
              <a:buChar char="•"/>
            </a:pPr>
            <a:r>
              <a:rPr lang="en-US" sz="1000" b="0" strike="noStrike" spc="-1">
                <a:solidFill>
                  <a:srgbClr val="000000"/>
                </a:solidFill>
                <a:latin typeface="Blinker"/>
                <a:ea typeface="Arial"/>
              </a:rPr>
              <a:t>Payments gateway (Services)</a:t>
            </a:r>
            <a:endParaRPr lang="en-GB" sz="1000" b="0" strike="noStrike" spc="-1">
              <a:latin typeface="Arial"/>
            </a:endParaRPr>
          </a:p>
          <a:p>
            <a:pPr marL="216000" lvl="1" indent="-108000">
              <a:lnSpc>
                <a:spcPts val="1400"/>
              </a:lnSpc>
              <a:buClr>
                <a:srgbClr val="000000"/>
              </a:buClr>
              <a:buFont typeface="Arial"/>
              <a:buChar char="•"/>
            </a:pPr>
            <a:r>
              <a:rPr lang="en-US" sz="1000" b="0" strike="noStrike" spc="-1">
                <a:solidFill>
                  <a:srgbClr val="000000"/>
                </a:solidFill>
                <a:latin typeface="Blinker"/>
                <a:ea typeface="Arial"/>
              </a:rPr>
              <a:t>Providers set up direct selling models and pay a minimum compliance check cost + a small % of DOME revenues - early bird discounts </a:t>
            </a:r>
            <a:endParaRPr lang="en-GB" sz="1000" b="0" strike="noStrike" spc="-1">
              <a:latin typeface="Arial"/>
            </a:endParaRPr>
          </a:p>
          <a:p>
            <a:pPr marL="216000" lvl="1" indent="-108000">
              <a:lnSpc>
                <a:spcPts val="1400"/>
              </a:lnSpc>
              <a:buClr>
                <a:srgbClr val="000000"/>
              </a:buClr>
              <a:buFont typeface="Arial"/>
              <a:buChar char="•"/>
            </a:pPr>
            <a:r>
              <a:rPr lang="en-US" sz="1000" b="0" strike="noStrike" spc="-1">
                <a:solidFill>
                  <a:srgbClr val="000000"/>
                </a:solidFill>
                <a:latin typeface="Blinker"/>
                <a:ea typeface="Arial"/>
              </a:rPr>
              <a:t>Group services in a single purchase</a:t>
            </a:r>
            <a:endParaRPr lang="en-GB" sz="1000" b="0" strike="noStrike" spc="-1">
              <a:latin typeface="Arial"/>
            </a:endParaRPr>
          </a:p>
        </p:txBody>
      </p:sp>
      <p:sp>
        <p:nvSpPr>
          <p:cNvPr id="425" name="TextBox 61"/>
          <p:cNvSpPr/>
          <p:nvPr/>
        </p:nvSpPr>
        <p:spPr>
          <a:xfrm>
            <a:off x="556560" y="2423880"/>
            <a:ext cx="2737080" cy="2671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2100"/>
              </a:lnSpc>
              <a:buNone/>
            </a:pPr>
            <a:r>
              <a:rPr lang="en-US" sz="1500" b="1" strike="noStrike" spc="-1">
                <a:solidFill>
                  <a:srgbClr val="14274A"/>
                </a:solidFill>
                <a:latin typeface="Blinker SemiBold"/>
                <a:ea typeface="Arial"/>
              </a:rPr>
              <a:t>Publish your services</a:t>
            </a:r>
            <a:endParaRPr lang="en-GB" sz="1500" b="0" strike="noStrike" spc="-1">
              <a:latin typeface="Arial"/>
            </a:endParaRPr>
          </a:p>
        </p:txBody>
      </p:sp>
      <p:sp>
        <p:nvSpPr>
          <p:cNvPr id="426" name="TextBox 62"/>
          <p:cNvSpPr/>
          <p:nvPr/>
        </p:nvSpPr>
        <p:spPr>
          <a:xfrm>
            <a:off x="3294000" y="2423880"/>
            <a:ext cx="2403360" cy="2664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2100"/>
              </a:lnSpc>
              <a:buNone/>
            </a:pPr>
            <a:r>
              <a:rPr lang="en-US" sz="1500" b="1" strike="noStrike" spc="-1">
                <a:solidFill>
                  <a:srgbClr val="14274A"/>
                </a:solidFill>
                <a:latin typeface="Blinker SemiBold"/>
                <a:ea typeface="Arial"/>
              </a:rPr>
              <a:t>Enjoy Full Experience</a:t>
            </a:r>
            <a:endParaRPr lang="en-GB" sz="1500" b="0" strike="noStrike" spc="-1">
              <a:latin typeface="Arial"/>
            </a:endParaRPr>
          </a:p>
        </p:txBody>
      </p:sp>
      <p:sp>
        <p:nvSpPr>
          <p:cNvPr id="427" name="TextBox 63"/>
          <p:cNvSpPr/>
          <p:nvPr/>
        </p:nvSpPr>
        <p:spPr>
          <a:xfrm>
            <a:off x="5866200" y="2423880"/>
            <a:ext cx="2403360" cy="2664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2100"/>
              </a:lnSpc>
              <a:buNone/>
            </a:pPr>
            <a:r>
              <a:rPr lang="en-US" sz="1500" b="1" strike="noStrike" spc="-1">
                <a:solidFill>
                  <a:srgbClr val="14274A"/>
                </a:solidFill>
                <a:latin typeface="Blinker SemiBold"/>
                <a:ea typeface="Arial"/>
              </a:rPr>
              <a:t>New &amp; Advanced Features</a:t>
            </a:r>
            <a:endParaRPr lang="en-GB" sz="1500" b="0" strike="noStrike" spc="-1">
              <a:latin typeface="Arial"/>
            </a:endParaRPr>
          </a:p>
        </p:txBody>
      </p:sp>
      <p:sp>
        <p:nvSpPr>
          <p:cNvPr id="428" name="TextBox 64"/>
          <p:cNvSpPr/>
          <p:nvPr/>
        </p:nvSpPr>
        <p:spPr>
          <a:xfrm>
            <a:off x="5872680" y="2802600"/>
            <a:ext cx="2396880" cy="533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marL="216000" lvl="1" indent="-108000">
              <a:lnSpc>
                <a:spcPts val="1400"/>
              </a:lnSpc>
              <a:buClr>
                <a:srgbClr val="000000"/>
              </a:buClr>
              <a:buFont typeface="Arial"/>
              <a:buChar char="•"/>
            </a:pPr>
            <a:r>
              <a:rPr lang="en-US" sz="1000" b="0" strike="noStrike" spc="-1">
                <a:solidFill>
                  <a:srgbClr val="000000"/>
                </a:solidFill>
                <a:latin typeface="Blinker"/>
                <a:ea typeface="Arial"/>
              </a:rPr>
              <a:t>New vertical functionalities delivered to support vertical market needs</a:t>
            </a:r>
            <a:endParaRPr lang="en-GB" sz="1000" b="0" strike="noStrike" spc="-1">
              <a:latin typeface="Arial"/>
            </a:endParaRPr>
          </a:p>
          <a:p>
            <a:pPr marL="216000" lvl="1" indent="-108000">
              <a:lnSpc>
                <a:spcPts val="1400"/>
              </a:lnSpc>
              <a:buClr>
                <a:srgbClr val="000000"/>
              </a:buClr>
              <a:buFont typeface="Arial"/>
              <a:buChar char="•"/>
            </a:pPr>
            <a:r>
              <a:rPr lang="en-US" sz="1000" b="0" strike="noStrike" spc="-1">
                <a:solidFill>
                  <a:srgbClr val="000000"/>
                </a:solidFill>
                <a:latin typeface="Blinker"/>
                <a:ea typeface="Arial"/>
              </a:rPr>
              <a:t>Total handover  to the DOME operator</a:t>
            </a:r>
            <a:endParaRPr lang="en-GB" sz="1000" b="0" strike="noStrike" spc="-1">
              <a:latin typeface="Arial"/>
            </a:endParaRPr>
          </a:p>
        </p:txBody>
      </p:sp>
      <p:sp>
        <p:nvSpPr>
          <p:cNvPr id="429" name="TextBox 65"/>
          <p:cNvSpPr/>
          <p:nvPr/>
        </p:nvSpPr>
        <p:spPr>
          <a:xfrm>
            <a:off x="1413000" y="1603800"/>
            <a:ext cx="6317640" cy="1774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1400"/>
              </a:lnSpc>
              <a:buNone/>
            </a:pPr>
            <a:r>
              <a:rPr lang="en-US" sz="1000" b="0" strike="noStrike" spc="-1">
                <a:solidFill>
                  <a:srgbClr val="000000"/>
                </a:solidFill>
                <a:latin typeface="Blinker"/>
                <a:ea typeface="Arial"/>
              </a:rPr>
              <a:t>The DOME business aims to create a collaborative environment where we can grow together with the platform adopters. </a:t>
            </a:r>
            <a:endParaRPr lang="en-GB" sz="1000" b="0" strike="noStrike" spc="-1">
              <a:latin typeface="Arial"/>
            </a:endParaRPr>
          </a:p>
        </p:txBody>
      </p:sp>
      <p:sp>
        <p:nvSpPr>
          <p:cNvPr id="430" name="Freeform 40">
            <a:hlinkClick r:id="rId4"/>
          </p:cNvPr>
          <p:cNvSpPr/>
          <p:nvPr/>
        </p:nvSpPr>
        <p:spPr>
          <a:xfrm>
            <a:off x="7475040" y="4654440"/>
            <a:ext cx="226440" cy="226440"/>
          </a:xfrm>
          <a:custGeom>
            <a:avLst/>
            <a:gdLst/>
            <a:ahLst/>
            <a:cxnLst/>
            <a:rect l="l" t="t" r="r" b="b"/>
            <a:pathLst>
              <a:path w="453538" h="453538">
                <a:moveTo>
                  <a:pt x="0" y="0"/>
                </a:moveTo>
                <a:lnTo>
                  <a:pt x="453538" y="0"/>
                </a:lnTo>
                <a:lnTo>
                  <a:pt x="453538" y="453538"/>
                </a:lnTo>
                <a:lnTo>
                  <a:pt x="0" y="453538"/>
                </a:lnTo>
                <a:lnTo>
                  <a:pt x="0" y="0"/>
                </a:lnTo>
                <a:close/>
              </a:path>
            </a:pathLst>
          </a:custGeom>
          <a:blipFill rotWithShape="0">
            <a:blip r:embed="rId5"/>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431" name="Freeform 41">
            <a:hlinkClick r:id="rId6"/>
          </p:cNvPr>
          <p:cNvSpPr/>
          <p:nvPr/>
        </p:nvSpPr>
        <p:spPr>
          <a:xfrm>
            <a:off x="7779600" y="4654440"/>
            <a:ext cx="226440" cy="226440"/>
          </a:xfrm>
          <a:custGeom>
            <a:avLst/>
            <a:gdLst/>
            <a:ahLst/>
            <a:cxnLst/>
            <a:rect l="l" t="t" r="r" b="b"/>
            <a:pathLst>
              <a:path w="453538" h="453538">
                <a:moveTo>
                  <a:pt x="0" y="0"/>
                </a:moveTo>
                <a:lnTo>
                  <a:pt x="453538" y="0"/>
                </a:lnTo>
                <a:lnTo>
                  <a:pt x="453538" y="453538"/>
                </a:lnTo>
                <a:lnTo>
                  <a:pt x="0" y="453538"/>
                </a:lnTo>
                <a:lnTo>
                  <a:pt x="0" y="0"/>
                </a:lnTo>
                <a:close/>
              </a:path>
            </a:pathLst>
          </a:custGeom>
          <a:blipFill rotWithShape="0">
            <a:blip r:embed="rId7"/>
            <a:srcRect/>
            <a:stretch/>
          </a:blipFill>
          <a:ln w="0">
            <a:noFill/>
          </a:ln>
        </p:spPr>
        <p:style>
          <a:lnRef idx="0">
            <a:scrgbClr r="0" g="0" b="0"/>
          </a:lnRef>
          <a:fillRef idx="0">
            <a:scrgbClr r="0" g="0" b="0"/>
          </a:fillRef>
          <a:effectRef idx="0">
            <a:scrgbClr r="0" g="0" b="0"/>
          </a:effectRef>
          <a:fontRef idx="minor"/>
        </p:style>
        <p:txBody>
          <a:bodyPr/>
          <a:lstStyle/>
          <a:p>
            <a:endParaRPr lang="en-GB"/>
          </a:p>
        </p:txBody>
      </p:sp>
      <p:sp>
        <p:nvSpPr>
          <p:cNvPr id="432" name="AutoShape 6"/>
          <p:cNvSpPr/>
          <p:nvPr/>
        </p:nvSpPr>
        <p:spPr>
          <a:xfrm flipV="1">
            <a:off x="8169480" y="4654440"/>
            <a:ext cx="360" cy="226800"/>
          </a:xfrm>
          <a:prstGeom prst="line">
            <a:avLst/>
          </a:prstGeom>
          <a:ln w="28575">
            <a:solidFill>
              <a:srgbClr val="FFFFFF"/>
            </a:solidFill>
            <a:round/>
          </a:ln>
        </p:spPr>
        <p:style>
          <a:lnRef idx="0">
            <a:scrgbClr r="0" g="0" b="0"/>
          </a:lnRef>
          <a:fillRef idx="0">
            <a:scrgbClr r="0" g="0" b="0"/>
          </a:fillRef>
          <a:effectRef idx="0">
            <a:scrgbClr r="0" g="0" b="0"/>
          </a:effectRef>
          <a:fontRef idx="minor"/>
        </p:style>
        <p:txBody>
          <a:bodyPr/>
          <a:lstStyle/>
          <a:p>
            <a:endParaRPr lang="en-GB"/>
          </a:p>
        </p:txBody>
      </p:sp>
      <p:sp>
        <p:nvSpPr>
          <p:cNvPr id="433" name="TextBox 67"/>
          <p:cNvSpPr/>
          <p:nvPr/>
        </p:nvSpPr>
        <p:spPr>
          <a:xfrm>
            <a:off x="6162840" y="4668840"/>
            <a:ext cx="1170360" cy="1774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1400"/>
              </a:lnSpc>
              <a:buNone/>
            </a:pPr>
            <a:r>
              <a:rPr lang="en-US" sz="1000" b="0" u="sng" strike="noStrike" spc="-1">
                <a:solidFill>
                  <a:srgbClr val="2D58A7"/>
                </a:solidFill>
                <a:uFillTx/>
                <a:latin typeface="Blinker"/>
                <a:ea typeface="Arial"/>
                <a:hlinkClick r:id="rId8"/>
              </a:rPr>
              <a:t>dome-marketplace.eu</a:t>
            </a:r>
            <a:endParaRPr lang="en-GB" sz="1000" b="0" strike="noStrike" spc="-1">
              <a:latin typeface="Arial"/>
            </a:endParaRPr>
          </a:p>
        </p:txBody>
      </p:sp>
      <p:grpSp>
        <p:nvGrpSpPr>
          <p:cNvPr id="434" name="Group 20"/>
          <p:cNvGrpSpPr/>
          <p:nvPr/>
        </p:nvGrpSpPr>
        <p:grpSpPr>
          <a:xfrm>
            <a:off x="7651080" y="333000"/>
            <a:ext cx="978120" cy="335160"/>
            <a:chOff x="7651080" y="333000"/>
            <a:chExt cx="978120" cy="335160"/>
          </a:xfrm>
        </p:grpSpPr>
        <p:sp>
          <p:nvSpPr>
            <p:cNvPr id="435" name="TextBox 68"/>
            <p:cNvSpPr/>
            <p:nvPr/>
          </p:nvSpPr>
          <p:spPr>
            <a:xfrm>
              <a:off x="7904160" y="333000"/>
              <a:ext cx="725040" cy="335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a:lnSpc>
                  <a:spcPts val="2642"/>
                </a:lnSpc>
                <a:buNone/>
              </a:pPr>
              <a:r>
                <a:rPr lang="en-US" sz="1890" b="1" strike="noStrike" spc="-1">
                  <a:solidFill>
                    <a:srgbClr val="FFFFFF"/>
                  </a:solidFill>
                  <a:latin typeface="Blinker SemiBold"/>
                  <a:ea typeface="Arial"/>
                </a:rPr>
                <a:t>DOME</a:t>
              </a:r>
              <a:endParaRPr lang="en-GB" sz="1890" b="0" strike="noStrike" spc="-1">
                <a:latin typeface="Arial"/>
              </a:endParaRPr>
            </a:p>
          </p:txBody>
        </p:sp>
        <p:sp>
          <p:nvSpPr>
            <p:cNvPr id="436" name="Freeform 42"/>
            <p:cNvSpPr/>
            <p:nvPr/>
          </p:nvSpPr>
          <p:spPr>
            <a:xfrm>
              <a:off x="7651080" y="388800"/>
              <a:ext cx="251640" cy="215640"/>
            </a:xfrm>
            <a:custGeom>
              <a:avLst/>
              <a:gdLst/>
              <a:ahLst/>
              <a:cxnLst/>
              <a:rect l="l" t="t" r="r" b="b"/>
              <a:pathLst>
                <a:path w="529684" h="472863">
                  <a:moveTo>
                    <a:pt x="0" y="0"/>
                  </a:moveTo>
                  <a:lnTo>
                    <a:pt x="529684" y="0"/>
                  </a:lnTo>
                  <a:lnTo>
                    <a:pt x="529684" y="472863"/>
                  </a:lnTo>
                  <a:lnTo>
                    <a:pt x="0" y="472863"/>
                  </a:lnTo>
                  <a:lnTo>
                    <a:pt x="0" y="0"/>
                  </a:lnTo>
                  <a:close/>
                </a:path>
              </a:pathLst>
            </a:custGeom>
            <a:blipFill rotWithShape="0">
              <a:blip r:embed="rId3"/>
              <a:srcRect/>
              <a:stretch/>
            </a:blipFill>
            <a:ln w="0">
              <a:noFill/>
            </a:ln>
          </p:spPr>
          <p:style>
            <a:lnRef idx="0">
              <a:scrgbClr r="0" g="0" b="0"/>
            </a:lnRef>
            <a:fillRef idx="0">
              <a:scrgbClr r="0" g="0" b="0"/>
            </a:fillRef>
            <a:effectRef idx="0">
              <a:scrgbClr r="0" g="0" b="0"/>
            </a:effectRef>
            <a:fontRef idx="minor"/>
          </p:style>
          <p:txBody>
            <a:bodyPr/>
            <a:lstStyle/>
            <a:p>
              <a:endParaRPr lang="en-GB"/>
            </a:p>
          </p:txBody>
        </p:sp>
      </p:grpSp>
      <p:sp>
        <p:nvSpPr>
          <p:cNvPr id="2" name="TextBox 45">
            <a:extLst>
              <a:ext uri="{FF2B5EF4-FFF2-40B4-BE49-F238E27FC236}">
                <a16:creationId xmlns:a16="http://schemas.microsoft.com/office/drawing/2014/main" id="{EFC59ED2-D3CE-B984-37D9-DDC975EEBFE1}"/>
              </a:ext>
            </a:extLst>
          </p:cNvPr>
          <p:cNvSpPr/>
          <p:nvPr/>
        </p:nvSpPr>
        <p:spPr>
          <a:xfrm>
            <a:off x="920880" y="4668840"/>
            <a:ext cx="2997576" cy="163891"/>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a:lnSpc>
                <a:spcPts val="1400"/>
              </a:lnSpc>
              <a:buNone/>
            </a:pPr>
            <a:r>
              <a:rPr lang="en-US" sz="1000" b="0" strike="noStrike" spc="-1" dirty="0">
                <a:solidFill>
                  <a:srgbClr val="FFFFFF"/>
                </a:solidFill>
                <a:latin typeface="Blinker"/>
                <a:ea typeface="Arial"/>
              </a:rPr>
              <a:t>Cloud &amp; Edge services you can trust</a:t>
            </a:r>
            <a:endParaRPr lang="en-GB" sz="1000" b="0" strike="noStrike" spc="-1" dirty="0">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2D58A7"/>
      </a:dk2>
      <a:lt2>
        <a:srgbClr val="EBEBEB"/>
      </a:lt2>
      <a:accent1>
        <a:srgbClr val="2D58A7"/>
      </a:accent1>
      <a:accent2>
        <a:srgbClr val="00ADD3"/>
      </a:accent2>
      <a:accent3>
        <a:srgbClr val="DDE6F6"/>
      </a:accent3>
      <a:accent4>
        <a:srgbClr val="14274A"/>
      </a:accent4>
      <a:accent5>
        <a:srgbClr val="22437F"/>
      </a:accent5>
      <a:accent6>
        <a:srgbClr val="517DD0"/>
      </a:accent6>
      <a:hlink>
        <a:srgbClr val="2D58A7"/>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2D58A7"/>
      </a:dk2>
      <a:lt2>
        <a:srgbClr val="EBEBEB"/>
      </a:lt2>
      <a:accent1>
        <a:srgbClr val="2D58A7"/>
      </a:accent1>
      <a:accent2>
        <a:srgbClr val="00ADD3"/>
      </a:accent2>
      <a:accent3>
        <a:srgbClr val="DDE6F6"/>
      </a:accent3>
      <a:accent4>
        <a:srgbClr val="14274A"/>
      </a:accent4>
      <a:accent5>
        <a:srgbClr val="22437F"/>
      </a:accent5>
      <a:accent6>
        <a:srgbClr val="517DD0"/>
      </a:accent6>
      <a:hlink>
        <a:srgbClr val="2D58A7"/>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2D58A7"/>
      </a:dk2>
      <a:lt2>
        <a:srgbClr val="EBEBEB"/>
      </a:lt2>
      <a:accent1>
        <a:srgbClr val="2D58A7"/>
      </a:accent1>
      <a:accent2>
        <a:srgbClr val="00ADD3"/>
      </a:accent2>
      <a:accent3>
        <a:srgbClr val="DDE6F6"/>
      </a:accent3>
      <a:accent4>
        <a:srgbClr val="14274A"/>
      </a:accent4>
      <a:accent5>
        <a:srgbClr val="22437F"/>
      </a:accent5>
      <a:accent6>
        <a:srgbClr val="517DD0"/>
      </a:accent6>
      <a:hlink>
        <a:srgbClr val="2D58A7"/>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2D58A7"/>
      </a:dk2>
      <a:lt2>
        <a:srgbClr val="EBEBEB"/>
      </a:lt2>
      <a:accent1>
        <a:srgbClr val="2D58A7"/>
      </a:accent1>
      <a:accent2>
        <a:srgbClr val="00ADD3"/>
      </a:accent2>
      <a:accent3>
        <a:srgbClr val="DDE6F6"/>
      </a:accent3>
      <a:accent4>
        <a:srgbClr val="14274A"/>
      </a:accent4>
      <a:accent5>
        <a:srgbClr val="22437F"/>
      </a:accent5>
      <a:accent6>
        <a:srgbClr val="517DD0"/>
      </a:accent6>
      <a:hlink>
        <a:srgbClr val="2D58A7"/>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2D58A7"/>
      </a:dk2>
      <a:lt2>
        <a:srgbClr val="EBEBEB"/>
      </a:lt2>
      <a:accent1>
        <a:srgbClr val="2D58A7"/>
      </a:accent1>
      <a:accent2>
        <a:srgbClr val="00ADD3"/>
      </a:accent2>
      <a:accent3>
        <a:srgbClr val="DDE6F6"/>
      </a:accent3>
      <a:accent4>
        <a:srgbClr val="14274A"/>
      </a:accent4>
      <a:accent5>
        <a:srgbClr val="22437F"/>
      </a:accent5>
      <a:accent6>
        <a:srgbClr val="517DD0"/>
      </a:accent6>
      <a:hlink>
        <a:srgbClr val="2D58A7"/>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2D58A7"/>
      </a:dk2>
      <a:lt2>
        <a:srgbClr val="EBEBEB"/>
      </a:lt2>
      <a:accent1>
        <a:srgbClr val="2D58A7"/>
      </a:accent1>
      <a:accent2>
        <a:srgbClr val="00ADD3"/>
      </a:accent2>
      <a:accent3>
        <a:srgbClr val="DDE6F6"/>
      </a:accent3>
      <a:accent4>
        <a:srgbClr val="14274A"/>
      </a:accent4>
      <a:accent5>
        <a:srgbClr val="22437F"/>
      </a:accent5>
      <a:accent6>
        <a:srgbClr val="517DD0"/>
      </a:accent6>
      <a:hlink>
        <a:srgbClr val="2D58A7"/>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2D58A7"/>
      </a:dk2>
      <a:lt2>
        <a:srgbClr val="EBEBEB"/>
      </a:lt2>
      <a:accent1>
        <a:srgbClr val="2D58A7"/>
      </a:accent1>
      <a:accent2>
        <a:srgbClr val="00ADD3"/>
      </a:accent2>
      <a:accent3>
        <a:srgbClr val="DDE6F6"/>
      </a:accent3>
      <a:accent4>
        <a:srgbClr val="14274A"/>
      </a:accent4>
      <a:accent5>
        <a:srgbClr val="22437F"/>
      </a:accent5>
      <a:accent6>
        <a:srgbClr val="517DD0"/>
      </a:accent6>
      <a:hlink>
        <a:srgbClr val="2D58A7"/>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11847</TotalTime>
  <Words>1232</Words>
  <Application>Microsoft Office PowerPoint</Application>
  <PresentationFormat>On-screen Show (16:9)</PresentationFormat>
  <Paragraphs>288</Paragraphs>
  <Slides>38</Slides>
  <Notes>11</Notes>
  <HiddenSlides>0</HiddenSlides>
  <MMClips>0</MMClips>
  <ScaleCrop>false</ScaleCrop>
  <HeadingPairs>
    <vt:vector size="6" baseType="variant">
      <vt:variant>
        <vt:lpstr>Fonts Used</vt:lpstr>
      </vt:variant>
      <vt:variant>
        <vt:i4>11</vt:i4>
      </vt:variant>
      <vt:variant>
        <vt:lpstr>Theme</vt:lpstr>
      </vt:variant>
      <vt:variant>
        <vt:i4>6</vt:i4>
      </vt:variant>
      <vt:variant>
        <vt:lpstr>Slide Titles</vt:lpstr>
      </vt:variant>
      <vt:variant>
        <vt:i4>38</vt:i4>
      </vt:variant>
    </vt:vector>
  </HeadingPairs>
  <TitlesOfParts>
    <vt:vector size="55" baseType="lpstr">
      <vt:lpstr>Arial</vt:lpstr>
      <vt:lpstr>Blinker</vt:lpstr>
      <vt:lpstr>Blinker Bold</vt:lpstr>
      <vt:lpstr>Blinker SemiBold</vt:lpstr>
      <vt:lpstr>Calibri</vt:lpstr>
      <vt:lpstr>Figtree SemiBold</vt:lpstr>
      <vt:lpstr>Merriweather Sans</vt:lpstr>
      <vt:lpstr>Noto Sans Symbols</vt:lpstr>
      <vt:lpstr>Symbol</vt:lpstr>
      <vt:lpstr>Times New Roman</vt:lpstr>
      <vt:lpstr>Wingdings</vt:lpstr>
      <vt:lpstr>Office Theme</vt:lpstr>
      <vt:lpstr>Office Theme</vt:lpstr>
      <vt:lpstr>Office Theme</vt:lpstr>
      <vt:lpstr>Office Theme</vt:lpstr>
      <vt:lpstr>Office Theme</vt:lpstr>
      <vt:lpstr>Office Theme</vt:lpstr>
      <vt:lpstr>Federated Marketplace of Cloud, Edge &amp; AI services that you can trust</vt:lpstr>
      <vt:lpstr>The DOME project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Scope of functionalities in version 1.0 (Catalogue)</vt:lpstr>
      <vt:lpstr>PowerPoint Presentation</vt:lpstr>
      <vt:lpstr>PowerPoint Presentation</vt:lpstr>
      <vt:lpstr>Lower barrier of entry: Access Nodes as a service for federation participants</vt:lpstr>
      <vt:lpstr>PowerPoint Presentation</vt:lpstr>
      <vt:lpstr>PowerPoint Presentation</vt:lpstr>
      <vt:lpstr>PowerPoint Presentation</vt:lpstr>
      <vt:lpstr>Verifiable Credentials as electronic Powers of Representation</vt:lpstr>
      <vt:lpstr>LEAR Credential signature with Mandator eIDAS </vt:lpstr>
      <vt:lpstr>PowerPoint Presentation</vt:lpstr>
      <vt:lpstr>Authentication &amp; Access Control based on Powers of Representation</vt:lpstr>
      <vt:lpstr>PowerPoint Presentation</vt:lpstr>
      <vt:lpstr>Onboarding process: launch of process and document gathering</vt:lpstr>
      <vt:lpstr>Onboarding process: legal verification and contract signed</vt:lpstr>
      <vt:lpstr>Onboarding process: issuance of verifiable credential</vt:lpstr>
      <vt:lpstr>Onboarding process: general overview of the process</vt:lpstr>
      <vt:lpstr>PowerPoint Presentation</vt:lpstr>
      <vt:lpstr>Replication requires common data model and APIs</vt:lpstr>
      <vt:lpstr>TM Forum datamodel and APIs for Marketplaces</vt:lpstr>
      <vt:lpstr>PowerPoint Presentation</vt:lpstr>
      <vt:lpstr>TM Forum APIs for Marketplaces - Model (Simplification)</vt:lpstr>
      <vt:lpstr>PowerPoint Presentation</vt:lpstr>
      <vt:lpstr>PowerPoint Presentation</vt:lpstr>
      <vt:lpstr>PowerPoint Presentation</vt:lpstr>
      <vt:lpstr>Future: the Certification agency issues a Verifiable Credential</vt:lpstr>
      <vt:lpstr>Today: services to “convert” PDF to Verifiable Credential</vt:lpstr>
      <vt:lpstr>PowerPoint Presentation</vt:lpstr>
      <vt:lpstr>Possible federation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Federated Marketplace of Cloud, Edge &amp; AI services that you can trust</dc:title>
  <dc:subject/>
  <dc:creator>Lydia Montandon</dc:creator>
  <dc:description/>
  <cp:lastModifiedBy>Jesus Ruiz</cp:lastModifiedBy>
  <cp:revision>6</cp:revision>
  <dcterms:modified xsi:type="dcterms:W3CDTF">2024-08-15T10:31:47Z</dcterms:modified>
  <dc:language>en-GB</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9</vt:i4>
  </property>
  <property fmtid="{D5CDD505-2E9C-101B-9397-08002B2CF9AE}" pid="3" name="PresentationFormat">
    <vt:lpwstr>On-screen Show (16:9)</vt:lpwstr>
  </property>
  <property fmtid="{D5CDD505-2E9C-101B-9397-08002B2CF9AE}" pid="4" name="Slides">
    <vt:i4>22</vt:i4>
  </property>
</Properties>
</file>